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2"/>
  </p:sldMasterIdLst>
  <p:notesMasterIdLst>
    <p:notesMasterId r:id="rId44"/>
  </p:notesMasterIdLst>
  <p:handoutMasterIdLst>
    <p:handoutMasterId r:id="rId45"/>
  </p:handoutMasterIdLst>
  <p:sldIdLst>
    <p:sldId id="256" r:id="rId3"/>
    <p:sldId id="257" r:id="rId4"/>
    <p:sldId id="297" r:id="rId5"/>
    <p:sldId id="298" r:id="rId6"/>
    <p:sldId id="275" r:id="rId7"/>
    <p:sldId id="273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282" r:id="rId17"/>
    <p:sldId id="307" r:id="rId18"/>
    <p:sldId id="308" r:id="rId19"/>
    <p:sldId id="309" r:id="rId20"/>
    <p:sldId id="291" r:id="rId21"/>
    <p:sldId id="279" r:id="rId22"/>
    <p:sldId id="280" r:id="rId23"/>
    <p:sldId id="321" r:id="rId24"/>
    <p:sldId id="281" r:id="rId25"/>
    <p:sldId id="283" r:id="rId26"/>
    <p:sldId id="284" r:id="rId27"/>
    <p:sldId id="285" r:id="rId28"/>
    <p:sldId id="286" r:id="rId29"/>
    <p:sldId id="312" r:id="rId30"/>
    <p:sldId id="314" r:id="rId31"/>
    <p:sldId id="315" r:id="rId32"/>
    <p:sldId id="316" r:id="rId33"/>
    <p:sldId id="317" r:id="rId34"/>
    <p:sldId id="322" r:id="rId35"/>
    <p:sldId id="323" r:id="rId36"/>
    <p:sldId id="295" r:id="rId37"/>
    <p:sldId id="287" r:id="rId38"/>
    <p:sldId id="288" r:id="rId39"/>
    <p:sldId id="296" r:id="rId40"/>
    <p:sldId id="324" r:id="rId41"/>
    <p:sldId id="290" r:id="rId42"/>
    <p:sldId id="294" r:id="rId4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Styl pośredni 1 — Ak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72" autoAdjust="0"/>
    <p:restoredTop sz="94660"/>
  </p:normalViewPr>
  <p:slideViewPr>
    <p:cSldViewPr>
      <p:cViewPr varScale="1">
        <p:scale>
          <a:sx n="127" d="100"/>
          <a:sy n="127" d="100"/>
        </p:scale>
        <p:origin x="808" y="184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2DF2A1-9E73-0D46-8FDB-D9BAD29F5181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695296D-B3F7-6B45-83A0-AB88652EC09C}">
      <dgm:prSet phldrT="[Tekst]" custT="1"/>
      <dgm:spPr>
        <a:solidFill>
          <a:srgbClr val="00B050"/>
        </a:solidFill>
      </dgm:spPr>
      <dgm:t>
        <a:bodyPr/>
        <a:lstStyle/>
        <a:p>
          <a:r>
            <a:rPr lang="pl-PL" sz="2400" dirty="0"/>
            <a:t>N</a:t>
          </a:r>
          <a:r>
            <a:rPr lang="pl-PL" sz="2400" baseline="0" dirty="0"/>
            <a:t>iespójność pomiędzy kształceniem </a:t>
          </a:r>
          <a:br>
            <a:rPr lang="pl-PL" sz="2400" baseline="0" dirty="0"/>
          </a:br>
          <a:r>
            <a:rPr lang="pl-PL" sz="2400" baseline="0" dirty="0"/>
            <a:t>w szkołach średnich i na uczelni</a:t>
          </a:r>
          <a:endParaRPr lang="pl-PL" sz="2400" dirty="0"/>
        </a:p>
      </dgm:t>
    </dgm:pt>
    <dgm:pt modelId="{E164AD81-AE62-3643-AE3B-3A1275DF0809}" type="parTrans" cxnId="{07DE8C9B-1D94-7541-BC9A-D843A6FE353F}">
      <dgm:prSet/>
      <dgm:spPr/>
      <dgm:t>
        <a:bodyPr/>
        <a:lstStyle/>
        <a:p>
          <a:endParaRPr lang="pl-PL"/>
        </a:p>
      </dgm:t>
    </dgm:pt>
    <dgm:pt modelId="{FA961C10-021E-E745-8FB9-C76550BE675E}" type="sibTrans" cxnId="{07DE8C9B-1D94-7541-BC9A-D843A6FE353F}">
      <dgm:prSet/>
      <dgm:spPr/>
      <dgm:t>
        <a:bodyPr/>
        <a:lstStyle/>
        <a:p>
          <a:endParaRPr lang="pl-PL"/>
        </a:p>
      </dgm:t>
    </dgm:pt>
    <dgm:pt modelId="{ABE60E37-C7BF-5043-BBA5-5D91C3317067}">
      <dgm:prSet phldrT="[Tekst]" custT="1"/>
      <dgm:spPr>
        <a:solidFill>
          <a:srgbClr val="FF0000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pl-PL" sz="2400" dirty="0"/>
            <a:t>Zmiany w kształceniu</a:t>
          </a:r>
        </a:p>
      </dgm:t>
    </dgm:pt>
    <dgm:pt modelId="{F1DBB4C2-3691-E346-8C32-8EB8613BDFDD}" type="parTrans" cxnId="{8DD5A246-F3DB-2C4E-9021-E769C24F8B08}">
      <dgm:prSet/>
      <dgm:spPr/>
      <dgm:t>
        <a:bodyPr/>
        <a:lstStyle/>
        <a:p>
          <a:endParaRPr lang="pl-PL"/>
        </a:p>
      </dgm:t>
    </dgm:pt>
    <dgm:pt modelId="{C7FD420E-1E2D-3849-B2BA-C3CBAA2C6E7F}" type="sibTrans" cxnId="{8DD5A246-F3DB-2C4E-9021-E769C24F8B08}">
      <dgm:prSet/>
      <dgm:spPr/>
      <dgm:t>
        <a:bodyPr/>
        <a:lstStyle/>
        <a:p>
          <a:endParaRPr lang="pl-PL"/>
        </a:p>
      </dgm:t>
    </dgm:pt>
    <dgm:pt modelId="{0BD631BE-EA12-8E4A-93A4-72DA8C5DB6AA}">
      <dgm:prSet phldrT="[Tekst]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pl-PL" sz="1500" dirty="0"/>
        </a:p>
        <a:p>
          <a:r>
            <a:rPr lang="pl-PL" sz="2400" dirty="0"/>
            <a:t>Postęp w technologiach IT</a:t>
          </a:r>
        </a:p>
        <a:p>
          <a:endParaRPr lang="pl-PL" sz="1500" dirty="0"/>
        </a:p>
      </dgm:t>
    </dgm:pt>
    <dgm:pt modelId="{BD10C696-4B54-5C4D-B932-50826AEEA8EE}" type="parTrans" cxnId="{332F5903-F214-2348-90E5-6BBF8DAFC22B}">
      <dgm:prSet/>
      <dgm:spPr/>
      <dgm:t>
        <a:bodyPr/>
        <a:lstStyle/>
        <a:p>
          <a:endParaRPr lang="pl-PL"/>
        </a:p>
      </dgm:t>
    </dgm:pt>
    <dgm:pt modelId="{8D9FD5B1-E634-6249-9933-B4A289A1C194}" type="sibTrans" cxnId="{332F5903-F214-2348-90E5-6BBF8DAFC22B}">
      <dgm:prSet/>
      <dgm:spPr/>
      <dgm:t>
        <a:bodyPr/>
        <a:lstStyle/>
        <a:p>
          <a:endParaRPr lang="pl-PL"/>
        </a:p>
      </dgm:t>
    </dgm:pt>
    <dgm:pt modelId="{2B2DC2BE-964A-7842-8B4D-FE94D36C0E28}" type="pres">
      <dgm:prSet presAssocID="{1A2DF2A1-9E73-0D46-8FDB-D9BAD29F5181}" presName="Name0" presStyleCnt="0">
        <dgm:presLayoutVars>
          <dgm:chMax val="7"/>
          <dgm:chPref val="7"/>
          <dgm:dir/>
        </dgm:presLayoutVars>
      </dgm:prSet>
      <dgm:spPr/>
    </dgm:pt>
    <dgm:pt modelId="{D6840384-8ECC-5649-917A-BED35310BED2}" type="pres">
      <dgm:prSet presAssocID="{1A2DF2A1-9E73-0D46-8FDB-D9BAD29F5181}" presName="Name1" presStyleCnt="0"/>
      <dgm:spPr/>
    </dgm:pt>
    <dgm:pt modelId="{5D7B4123-471A-9B40-B21A-E47691CCD32A}" type="pres">
      <dgm:prSet presAssocID="{1A2DF2A1-9E73-0D46-8FDB-D9BAD29F5181}" presName="cycle" presStyleCnt="0"/>
      <dgm:spPr/>
    </dgm:pt>
    <dgm:pt modelId="{2359362E-282C-7E4E-A808-A49280718909}" type="pres">
      <dgm:prSet presAssocID="{1A2DF2A1-9E73-0D46-8FDB-D9BAD29F5181}" presName="srcNode" presStyleLbl="node1" presStyleIdx="0" presStyleCnt="3"/>
      <dgm:spPr/>
    </dgm:pt>
    <dgm:pt modelId="{528E4669-B639-B84D-B373-B46A7194D498}" type="pres">
      <dgm:prSet presAssocID="{1A2DF2A1-9E73-0D46-8FDB-D9BAD29F5181}" presName="conn" presStyleLbl="parChTrans1D2" presStyleIdx="0" presStyleCnt="1"/>
      <dgm:spPr/>
    </dgm:pt>
    <dgm:pt modelId="{6CF01492-12C4-3A44-91D4-E98EE27735FF}" type="pres">
      <dgm:prSet presAssocID="{1A2DF2A1-9E73-0D46-8FDB-D9BAD29F5181}" presName="extraNode" presStyleLbl="node1" presStyleIdx="0" presStyleCnt="3"/>
      <dgm:spPr/>
    </dgm:pt>
    <dgm:pt modelId="{F8D2E888-5B3C-E046-946E-1A6D790F3F81}" type="pres">
      <dgm:prSet presAssocID="{1A2DF2A1-9E73-0D46-8FDB-D9BAD29F5181}" presName="dstNode" presStyleLbl="node1" presStyleIdx="0" presStyleCnt="3"/>
      <dgm:spPr/>
    </dgm:pt>
    <dgm:pt modelId="{31FDD4A2-7F1D-6C4A-8974-C23FAF4E45AF}" type="pres">
      <dgm:prSet presAssocID="{D695296D-B3F7-6B45-83A0-AB88652EC09C}" presName="text_1" presStyleLbl="node1" presStyleIdx="0" presStyleCnt="3">
        <dgm:presLayoutVars>
          <dgm:bulletEnabled val="1"/>
        </dgm:presLayoutVars>
      </dgm:prSet>
      <dgm:spPr/>
    </dgm:pt>
    <dgm:pt modelId="{449DA3EB-A036-4244-B3C3-825878D836DF}" type="pres">
      <dgm:prSet presAssocID="{D695296D-B3F7-6B45-83A0-AB88652EC09C}" presName="accent_1" presStyleCnt="0"/>
      <dgm:spPr/>
    </dgm:pt>
    <dgm:pt modelId="{190AB971-3EF2-C244-8C0C-A84908BCDC27}" type="pres">
      <dgm:prSet presAssocID="{D695296D-B3F7-6B45-83A0-AB88652EC09C}" presName="accentRepeatNode" presStyleLbl="solidFgAcc1" presStyleIdx="0" presStyleCnt="3"/>
      <dgm:spPr/>
    </dgm:pt>
    <dgm:pt modelId="{CA923418-9C2E-3B43-8B2A-F8E5E0125E3C}" type="pres">
      <dgm:prSet presAssocID="{ABE60E37-C7BF-5043-BBA5-5D91C3317067}" presName="text_2" presStyleLbl="node1" presStyleIdx="1" presStyleCnt="3">
        <dgm:presLayoutVars>
          <dgm:bulletEnabled val="1"/>
        </dgm:presLayoutVars>
      </dgm:prSet>
      <dgm:spPr/>
    </dgm:pt>
    <dgm:pt modelId="{D5F3359E-FC4E-9A41-90F6-2357801B1F6F}" type="pres">
      <dgm:prSet presAssocID="{ABE60E37-C7BF-5043-BBA5-5D91C3317067}" presName="accent_2" presStyleCnt="0"/>
      <dgm:spPr/>
    </dgm:pt>
    <dgm:pt modelId="{E0B2C308-F280-F640-B593-8A17C7419E64}" type="pres">
      <dgm:prSet presAssocID="{ABE60E37-C7BF-5043-BBA5-5D91C3317067}" presName="accentRepeatNode" presStyleLbl="solidFgAcc1" presStyleIdx="1" presStyleCnt="3"/>
      <dgm:spPr/>
    </dgm:pt>
    <dgm:pt modelId="{646DC13B-E69A-9E43-85D1-B004ADD405AC}" type="pres">
      <dgm:prSet presAssocID="{0BD631BE-EA12-8E4A-93A4-72DA8C5DB6AA}" presName="text_3" presStyleLbl="node1" presStyleIdx="2" presStyleCnt="3">
        <dgm:presLayoutVars>
          <dgm:bulletEnabled val="1"/>
        </dgm:presLayoutVars>
      </dgm:prSet>
      <dgm:spPr/>
    </dgm:pt>
    <dgm:pt modelId="{CD0AA72F-BE97-734C-9CE6-C5905062AC33}" type="pres">
      <dgm:prSet presAssocID="{0BD631BE-EA12-8E4A-93A4-72DA8C5DB6AA}" presName="accent_3" presStyleCnt="0"/>
      <dgm:spPr/>
    </dgm:pt>
    <dgm:pt modelId="{57482232-3F8B-7744-A595-B263F79508DC}" type="pres">
      <dgm:prSet presAssocID="{0BD631BE-EA12-8E4A-93A4-72DA8C5DB6AA}" presName="accentRepeatNode" presStyleLbl="solidFgAcc1" presStyleIdx="2" presStyleCnt="3"/>
      <dgm:spPr/>
    </dgm:pt>
  </dgm:ptLst>
  <dgm:cxnLst>
    <dgm:cxn modelId="{332F5903-F214-2348-90E5-6BBF8DAFC22B}" srcId="{1A2DF2A1-9E73-0D46-8FDB-D9BAD29F5181}" destId="{0BD631BE-EA12-8E4A-93A4-72DA8C5DB6AA}" srcOrd="2" destOrd="0" parTransId="{BD10C696-4B54-5C4D-B932-50826AEEA8EE}" sibTransId="{8D9FD5B1-E634-6249-9933-B4A289A1C194}"/>
    <dgm:cxn modelId="{B7A10F25-3BE8-C249-AA65-974F2E95788B}" type="presOf" srcId="{1A2DF2A1-9E73-0D46-8FDB-D9BAD29F5181}" destId="{2B2DC2BE-964A-7842-8B4D-FE94D36C0E28}" srcOrd="0" destOrd="0" presId="urn:microsoft.com/office/officeart/2008/layout/VerticalCurvedList"/>
    <dgm:cxn modelId="{8DD5A246-F3DB-2C4E-9021-E769C24F8B08}" srcId="{1A2DF2A1-9E73-0D46-8FDB-D9BAD29F5181}" destId="{ABE60E37-C7BF-5043-BBA5-5D91C3317067}" srcOrd="1" destOrd="0" parTransId="{F1DBB4C2-3691-E346-8C32-8EB8613BDFDD}" sibTransId="{C7FD420E-1E2D-3849-B2BA-C3CBAA2C6E7F}"/>
    <dgm:cxn modelId="{CA4D5D5C-F1CC-8F47-BAB6-16A45DED0256}" type="presOf" srcId="{D695296D-B3F7-6B45-83A0-AB88652EC09C}" destId="{31FDD4A2-7F1D-6C4A-8974-C23FAF4E45AF}" srcOrd="0" destOrd="0" presId="urn:microsoft.com/office/officeart/2008/layout/VerticalCurvedList"/>
    <dgm:cxn modelId="{B2F2846B-C227-EB44-A9F1-F7427A33EC57}" type="presOf" srcId="{0BD631BE-EA12-8E4A-93A4-72DA8C5DB6AA}" destId="{646DC13B-E69A-9E43-85D1-B004ADD405AC}" srcOrd="0" destOrd="0" presId="urn:microsoft.com/office/officeart/2008/layout/VerticalCurvedList"/>
    <dgm:cxn modelId="{91E5E36D-E1A4-0C44-B39F-64C959F56643}" type="presOf" srcId="{FA961C10-021E-E745-8FB9-C76550BE675E}" destId="{528E4669-B639-B84D-B373-B46A7194D498}" srcOrd="0" destOrd="0" presId="urn:microsoft.com/office/officeart/2008/layout/VerticalCurvedList"/>
    <dgm:cxn modelId="{07DE8C9B-1D94-7541-BC9A-D843A6FE353F}" srcId="{1A2DF2A1-9E73-0D46-8FDB-D9BAD29F5181}" destId="{D695296D-B3F7-6B45-83A0-AB88652EC09C}" srcOrd="0" destOrd="0" parTransId="{E164AD81-AE62-3643-AE3B-3A1275DF0809}" sibTransId="{FA961C10-021E-E745-8FB9-C76550BE675E}"/>
    <dgm:cxn modelId="{F1AF5BE2-29E9-AF43-BD1F-F97F64C02A02}" type="presOf" srcId="{ABE60E37-C7BF-5043-BBA5-5D91C3317067}" destId="{CA923418-9C2E-3B43-8B2A-F8E5E0125E3C}" srcOrd="0" destOrd="0" presId="urn:microsoft.com/office/officeart/2008/layout/VerticalCurvedList"/>
    <dgm:cxn modelId="{66BFD94E-3255-9146-B3C0-18FE4E56FA3F}" type="presParOf" srcId="{2B2DC2BE-964A-7842-8B4D-FE94D36C0E28}" destId="{D6840384-8ECC-5649-917A-BED35310BED2}" srcOrd="0" destOrd="0" presId="urn:microsoft.com/office/officeart/2008/layout/VerticalCurvedList"/>
    <dgm:cxn modelId="{0F43B2CC-EFDF-024C-9BAD-6C2CD1CD9474}" type="presParOf" srcId="{D6840384-8ECC-5649-917A-BED35310BED2}" destId="{5D7B4123-471A-9B40-B21A-E47691CCD32A}" srcOrd="0" destOrd="0" presId="urn:microsoft.com/office/officeart/2008/layout/VerticalCurvedList"/>
    <dgm:cxn modelId="{EC463C15-D72B-D649-A98F-5290EBDE15C7}" type="presParOf" srcId="{5D7B4123-471A-9B40-B21A-E47691CCD32A}" destId="{2359362E-282C-7E4E-A808-A49280718909}" srcOrd="0" destOrd="0" presId="urn:microsoft.com/office/officeart/2008/layout/VerticalCurvedList"/>
    <dgm:cxn modelId="{38C12FF7-C9D5-FA4F-94E2-F57C543F239B}" type="presParOf" srcId="{5D7B4123-471A-9B40-B21A-E47691CCD32A}" destId="{528E4669-B639-B84D-B373-B46A7194D498}" srcOrd="1" destOrd="0" presId="urn:microsoft.com/office/officeart/2008/layout/VerticalCurvedList"/>
    <dgm:cxn modelId="{98104001-4619-8541-8803-32EC3F1942B5}" type="presParOf" srcId="{5D7B4123-471A-9B40-B21A-E47691CCD32A}" destId="{6CF01492-12C4-3A44-91D4-E98EE27735FF}" srcOrd="2" destOrd="0" presId="urn:microsoft.com/office/officeart/2008/layout/VerticalCurvedList"/>
    <dgm:cxn modelId="{0801C113-853F-7F42-A318-9665DB809ACC}" type="presParOf" srcId="{5D7B4123-471A-9B40-B21A-E47691CCD32A}" destId="{F8D2E888-5B3C-E046-946E-1A6D790F3F81}" srcOrd="3" destOrd="0" presId="urn:microsoft.com/office/officeart/2008/layout/VerticalCurvedList"/>
    <dgm:cxn modelId="{B95D2E0A-214B-234B-BCD0-46F4C9BF1D8C}" type="presParOf" srcId="{D6840384-8ECC-5649-917A-BED35310BED2}" destId="{31FDD4A2-7F1D-6C4A-8974-C23FAF4E45AF}" srcOrd="1" destOrd="0" presId="urn:microsoft.com/office/officeart/2008/layout/VerticalCurvedList"/>
    <dgm:cxn modelId="{070C204A-335B-CF47-ADEF-9C472ACC364D}" type="presParOf" srcId="{D6840384-8ECC-5649-917A-BED35310BED2}" destId="{449DA3EB-A036-4244-B3C3-825878D836DF}" srcOrd="2" destOrd="0" presId="urn:microsoft.com/office/officeart/2008/layout/VerticalCurvedList"/>
    <dgm:cxn modelId="{69F6516C-3590-564C-A3F2-5C23B3600E50}" type="presParOf" srcId="{449DA3EB-A036-4244-B3C3-825878D836DF}" destId="{190AB971-3EF2-C244-8C0C-A84908BCDC27}" srcOrd="0" destOrd="0" presId="urn:microsoft.com/office/officeart/2008/layout/VerticalCurvedList"/>
    <dgm:cxn modelId="{DAC76BBA-2769-5F44-99AD-7EA76F6E78B0}" type="presParOf" srcId="{D6840384-8ECC-5649-917A-BED35310BED2}" destId="{CA923418-9C2E-3B43-8B2A-F8E5E0125E3C}" srcOrd="3" destOrd="0" presId="urn:microsoft.com/office/officeart/2008/layout/VerticalCurvedList"/>
    <dgm:cxn modelId="{F943F250-0469-0A49-B1EE-8C79568A104F}" type="presParOf" srcId="{D6840384-8ECC-5649-917A-BED35310BED2}" destId="{D5F3359E-FC4E-9A41-90F6-2357801B1F6F}" srcOrd="4" destOrd="0" presId="urn:microsoft.com/office/officeart/2008/layout/VerticalCurvedList"/>
    <dgm:cxn modelId="{ACA4303E-A809-9D4E-9E2A-95AE801DDBC4}" type="presParOf" srcId="{D5F3359E-FC4E-9A41-90F6-2357801B1F6F}" destId="{E0B2C308-F280-F640-B593-8A17C7419E64}" srcOrd="0" destOrd="0" presId="urn:microsoft.com/office/officeart/2008/layout/VerticalCurvedList"/>
    <dgm:cxn modelId="{A139B7BB-789D-6342-B551-8238059966B2}" type="presParOf" srcId="{D6840384-8ECC-5649-917A-BED35310BED2}" destId="{646DC13B-E69A-9E43-85D1-B004ADD405AC}" srcOrd="5" destOrd="0" presId="urn:microsoft.com/office/officeart/2008/layout/VerticalCurvedList"/>
    <dgm:cxn modelId="{48D07B13-A7E2-E04A-92C3-3AE5EBAA22EF}" type="presParOf" srcId="{D6840384-8ECC-5649-917A-BED35310BED2}" destId="{CD0AA72F-BE97-734C-9CE6-C5905062AC33}" srcOrd="6" destOrd="0" presId="urn:microsoft.com/office/officeart/2008/layout/VerticalCurvedList"/>
    <dgm:cxn modelId="{C5CA67C8-D02E-0941-A48A-3BD1DDF27362}" type="presParOf" srcId="{CD0AA72F-BE97-734C-9CE6-C5905062AC33}" destId="{57482232-3F8B-7744-A595-B263F79508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9F86CC-8088-BA44-9264-56C6ACABB9A7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8CCF55D-D125-F244-BC4B-87F3DA3944D4}">
      <dgm:prSet phldrT="[Tekst]" custT="1"/>
      <dgm:spPr>
        <a:solidFill>
          <a:schemeClr val="accent5">
            <a:lumMod val="75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pl-PL" sz="2600" dirty="0"/>
            <a:t>Poprawa wyników studentów 1-ego roku </a:t>
          </a:r>
          <a:r>
            <a:rPr lang="pl-PL" sz="2000" dirty="0"/>
            <a:t>(ponad 30% odpada w 1-szym roku)</a:t>
          </a:r>
        </a:p>
      </dgm:t>
    </dgm:pt>
    <dgm:pt modelId="{08F845F1-C54B-3D41-8073-499190BAD43F}" type="parTrans" cxnId="{587F261A-5BD0-4743-A434-CB28A32AC72C}">
      <dgm:prSet/>
      <dgm:spPr/>
      <dgm:t>
        <a:bodyPr/>
        <a:lstStyle/>
        <a:p>
          <a:endParaRPr lang="pl-PL"/>
        </a:p>
      </dgm:t>
    </dgm:pt>
    <dgm:pt modelId="{53C780D3-C56D-C844-91BD-AB84C929D6FF}" type="sibTrans" cxnId="{587F261A-5BD0-4743-A434-CB28A32AC72C}">
      <dgm:prSet/>
      <dgm:spPr/>
      <dgm:t>
        <a:bodyPr/>
        <a:lstStyle/>
        <a:p>
          <a:endParaRPr lang="pl-PL"/>
        </a:p>
      </dgm:t>
    </dgm:pt>
    <dgm:pt modelId="{DB65B73F-B761-714A-9C74-3E807042E3D6}">
      <dgm:prSet phldrT="[Tekst]"/>
      <dgm:spPr>
        <a:solidFill>
          <a:schemeClr val="accent5">
            <a:lumMod val="75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pl-PL" dirty="0"/>
            <a:t>Zmniejszenie liczby studentów rozczarowanych wyborem kierunku studiów</a:t>
          </a:r>
        </a:p>
      </dgm:t>
    </dgm:pt>
    <dgm:pt modelId="{C84060A8-6433-EE43-B121-DD9BF9DDF905}" type="parTrans" cxnId="{54F7349A-5213-A242-8A6F-DDFDF40C455F}">
      <dgm:prSet/>
      <dgm:spPr/>
      <dgm:t>
        <a:bodyPr/>
        <a:lstStyle/>
        <a:p>
          <a:endParaRPr lang="pl-PL"/>
        </a:p>
      </dgm:t>
    </dgm:pt>
    <dgm:pt modelId="{46E21A3B-A86F-8C43-B6EB-15F2D4EFC674}" type="sibTrans" cxnId="{54F7349A-5213-A242-8A6F-DDFDF40C455F}">
      <dgm:prSet/>
      <dgm:spPr/>
      <dgm:t>
        <a:bodyPr/>
        <a:lstStyle/>
        <a:p>
          <a:endParaRPr lang="pl-PL"/>
        </a:p>
      </dgm:t>
    </dgm:pt>
    <dgm:pt modelId="{C630F0F0-BC17-884E-8A89-7B3F344135FE}">
      <dgm:prSet phldrT="[Tekst]"/>
      <dgm:spPr>
        <a:solidFill>
          <a:schemeClr val="accent5">
            <a:lumMod val="75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pl-PL" dirty="0"/>
            <a:t>Zwiększenie liczby studentów/absolwentów</a:t>
          </a:r>
          <a:r>
            <a:rPr lang="pl-PL" baseline="0" dirty="0"/>
            <a:t> kierunków ważnych dla rozwoju regionu</a:t>
          </a:r>
          <a:endParaRPr lang="pl-PL" dirty="0"/>
        </a:p>
      </dgm:t>
    </dgm:pt>
    <dgm:pt modelId="{A5474D6D-C3AE-5D4D-B447-58886255E4FB}" type="parTrans" cxnId="{A1EE9797-9963-1642-BF0D-8315F51F56AA}">
      <dgm:prSet/>
      <dgm:spPr/>
      <dgm:t>
        <a:bodyPr/>
        <a:lstStyle/>
        <a:p>
          <a:endParaRPr lang="pl-PL"/>
        </a:p>
      </dgm:t>
    </dgm:pt>
    <dgm:pt modelId="{77182C43-9C90-7B49-87D9-E33590888026}" type="sibTrans" cxnId="{A1EE9797-9963-1642-BF0D-8315F51F56AA}">
      <dgm:prSet/>
      <dgm:spPr/>
      <dgm:t>
        <a:bodyPr/>
        <a:lstStyle/>
        <a:p>
          <a:endParaRPr lang="pl-PL"/>
        </a:p>
      </dgm:t>
    </dgm:pt>
    <dgm:pt modelId="{7D127F5D-66A6-FB41-AB5C-47AB15C14823}">
      <dgm:prSet/>
      <dgm:spPr>
        <a:solidFill>
          <a:schemeClr val="accent5">
            <a:lumMod val="75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pl-PL" dirty="0"/>
            <a:t> Zmniejszenie/zniesienie barier w dostępie</a:t>
          </a:r>
          <a:r>
            <a:rPr lang="pl-PL" baseline="0" dirty="0"/>
            <a:t> do  naukowców i laboratoriów uniwersyteckich</a:t>
          </a:r>
          <a:endParaRPr lang="pl-PL" dirty="0"/>
        </a:p>
      </dgm:t>
    </dgm:pt>
    <dgm:pt modelId="{2FD494F0-B49F-A44C-A148-89CAD73D4A18}" type="parTrans" cxnId="{A81CE10A-6C9D-934E-A082-24576389F9B7}">
      <dgm:prSet/>
      <dgm:spPr/>
      <dgm:t>
        <a:bodyPr/>
        <a:lstStyle/>
        <a:p>
          <a:endParaRPr lang="pl-PL"/>
        </a:p>
      </dgm:t>
    </dgm:pt>
    <dgm:pt modelId="{CFFF10AF-0B1D-C64D-817B-68B7A8C6182C}" type="sibTrans" cxnId="{A81CE10A-6C9D-934E-A082-24576389F9B7}">
      <dgm:prSet/>
      <dgm:spPr/>
      <dgm:t>
        <a:bodyPr/>
        <a:lstStyle/>
        <a:p>
          <a:endParaRPr lang="pl-PL"/>
        </a:p>
      </dgm:t>
    </dgm:pt>
    <dgm:pt modelId="{95155F26-9CBE-5548-842D-967AFAB085EB}" type="pres">
      <dgm:prSet presAssocID="{1A9F86CC-8088-BA44-9264-56C6ACABB9A7}" presName="linearFlow" presStyleCnt="0">
        <dgm:presLayoutVars>
          <dgm:dir/>
          <dgm:resizeHandles val="exact"/>
        </dgm:presLayoutVars>
      </dgm:prSet>
      <dgm:spPr/>
    </dgm:pt>
    <dgm:pt modelId="{79EDF8B7-5FBD-BB42-AED1-15F5AF0A7A3B}" type="pres">
      <dgm:prSet presAssocID="{78CCF55D-D125-F244-BC4B-87F3DA3944D4}" presName="composite" presStyleCnt="0"/>
      <dgm:spPr/>
    </dgm:pt>
    <dgm:pt modelId="{CBEA0E5A-16EA-3549-B1FD-349EB3ADC7C9}" type="pres">
      <dgm:prSet presAssocID="{78CCF55D-D125-F244-BC4B-87F3DA3944D4}" presName="imgShp" presStyleLbl="fgImgPlace1" presStyleIdx="0" presStyleCnt="4"/>
      <dgm:spPr>
        <a:solidFill>
          <a:srgbClr val="FF0000"/>
        </a:solidFill>
      </dgm:spPr>
    </dgm:pt>
    <dgm:pt modelId="{27487930-823B-3140-AA43-34035DC9C31F}" type="pres">
      <dgm:prSet presAssocID="{78CCF55D-D125-F244-BC4B-87F3DA3944D4}" presName="txShp" presStyleLbl="node1" presStyleIdx="0" presStyleCnt="4">
        <dgm:presLayoutVars>
          <dgm:bulletEnabled val="1"/>
        </dgm:presLayoutVars>
      </dgm:prSet>
      <dgm:spPr/>
    </dgm:pt>
    <dgm:pt modelId="{325A8C09-571B-9F4B-BE73-E7E3075CFCF6}" type="pres">
      <dgm:prSet presAssocID="{53C780D3-C56D-C844-91BD-AB84C929D6FF}" presName="spacing" presStyleCnt="0"/>
      <dgm:spPr/>
    </dgm:pt>
    <dgm:pt modelId="{CA40B12D-E6FD-A842-AE6E-B650EE398FE4}" type="pres">
      <dgm:prSet presAssocID="{DB65B73F-B761-714A-9C74-3E807042E3D6}" presName="composite" presStyleCnt="0"/>
      <dgm:spPr/>
    </dgm:pt>
    <dgm:pt modelId="{FAD8B24E-587C-E746-B7BD-2A55918B53A0}" type="pres">
      <dgm:prSet presAssocID="{DB65B73F-B761-714A-9C74-3E807042E3D6}" presName="imgShp" presStyleLbl="fgImgPlace1" presStyleIdx="1" presStyleCnt="4"/>
      <dgm:spPr>
        <a:solidFill>
          <a:srgbClr val="00B050"/>
        </a:solidFill>
      </dgm:spPr>
    </dgm:pt>
    <dgm:pt modelId="{A473E646-F30F-8644-BED3-1BF314A21968}" type="pres">
      <dgm:prSet presAssocID="{DB65B73F-B761-714A-9C74-3E807042E3D6}" presName="txShp" presStyleLbl="node1" presStyleIdx="1" presStyleCnt="4">
        <dgm:presLayoutVars>
          <dgm:bulletEnabled val="1"/>
        </dgm:presLayoutVars>
      </dgm:prSet>
      <dgm:spPr/>
    </dgm:pt>
    <dgm:pt modelId="{4A2ABEE8-24A7-0C40-9176-69E70387A2D1}" type="pres">
      <dgm:prSet presAssocID="{46E21A3B-A86F-8C43-B6EB-15F2D4EFC674}" presName="spacing" presStyleCnt="0"/>
      <dgm:spPr/>
    </dgm:pt>
    <dgm:pt modelId="{1A669583-8030-0946-8F2E-E78675E62AF4}" type="pres">
      <dgm:prSet presAssocID="{C630F0F0-BC17-884E-8A89-7B3F344135FE}" presName="composite" presStyleCnt="0"/>
      <dgm:spPr/>
    </dgm:pt>
    <dgm:pt modelId="{2E024461-3278-144F-818F-F1F52A92CC17}" type="pres">
      <dgm:prSet presAssocID="{C630F0F0-BC17-884E-8A89-7B3F344135FE}" presName="imgShp" presStyleLbl="fgImgPlace1" presStyleIdx="2" presStyleCnt="4"/>
      <dgm:spPr>
        <a:solidFill>
          <a:schemeClr val="accent4">
            <a:lumMod val="60000"/>
            <a:lumOff val="40000"/>
          </a:schemeClr>
        </a:solidFill>
      </dgm:spPr>
    </dgm:pt>
    <dgm:pt modelId="{F96B6D0E-D85D-0C49-B95D-6FD37F1467F5}" type="pres">
      <dgm:prSet presAssocID="{C630F0F0-BC17-884E-8A89-7B3F344135FE}" presName="txShp" presStyleLbl="node1" presStyleIdx="2" presStyleCnt="4">
        <dgm:presLayoutVars>
          <dgm:bulletEnabled val="1"/>
        </dgm:presLayoutVars>
      </dgm:prSet>
      <dgm:spPr/>
    </dgm:pt>
    <dgm:pt modelId="{47E69F0E-0094-764E-8548-9530D9D462F1}" type="pres">
      <dgm:prSet presAssocID="{77182C43-9C90-7B49-87D9-E33590888026}" presName="spacing" presStyleCnt="0"/>
      <dgm:spPr/>
    </dgm:pt>
    <dgm:pt modelId="{5B500C16-C9B6-3D49-AFEB-2BA9E0B35CE6}" type="pres">
      <dgm:prSet presAssocID="{7D127F5D-66A6-FB41-AB5C-47AB15C14823}" presName="composite" presStyleCnt="0"/>
      <dgm:spPr/>
    </dgm:pt>
    <dgm:pt modelId="{E08369B4-B273-7D4C-AA00-EFE4FAF176B0}" type="pres">
      <dgm:prSet presAssocID="{7D127F5D-66A6-FB41-AB5C-47AB15C14823}" presName="imgShp" presStyleLbl="fgImgPlace1" presStyleIdx="3" presStyleCnt="4"/>
      <dgm:spPr>
        <a:solidFill>
          <a:srgbClr val="7030A0"/>
        </a:solidFill>
      </dgm:spPr>
    </dgm:pt>
    <dgm:pt modelId="{EAF8B5C1-0DB7-3E46-82CD-0211EAA66639}" type="pres">
      <dgm:prSet presAssocID="{7D127F5D-66A6-FB41-AB5C-47AB15C14823}" presName="txShp" presStyleLbl="node1" presStyleIdx="3" presStyleCnt="4">
        <dgm:presLayoutVars>
          <dgm:bulletEnabled val="1"/>
        </dgm:presLayoutVars>
      </dgm:prSet>
      <dgm:spPr/>
    </dgm:pt>
  </dgm:ptLst>
  <dgm:cxnLst>
    <dgm:cxn modelId="{5DB99509-7C46-4D49-9DD7-926641DB42A3}" type="presOf" srcId="{78CCF55D-D125-F244-BC4B-87F3DA3944D4}" destId="{27487930-823B-3140-AA43-34035DC9C31F}" srcOrd="0" destOrd="0" presId="urn:microsoft.com/office/officeart/2005/8/layout/vList3"/>
    <dgm:cxn modelId="{A81CE10A-6C9D-934E-A082-24576389F9B7}" srcId="{1A9F86CC-8088-BA44-9264-56C6ACABB9A7}" destId="{7D127F5D-66A6-FB41-AB5C-47AB15C14823}" srcOrd="3" destOrd="0" parTransId="{2FD494F0-B49F-A44C-A148-89CAD73D4A18}" sibTransId="{CFFF10AF-0B1D-C64D-817B-68B7A8C6182C}"/>
    <dgm:cxn modelId="{D778C110-589F-7B45-8350-CDAD5BBEF2F6}" type="presOf" srcId="{DB65B73F-B761-714A-9C74-3E807042E3D6}" destId="{A473E646-F30F-8644-BED3-1BF314A21968}" srcOrd="0" destOrd="0" presId="urn:microsoft.com/office/officeart/2005/8/layout/vList3"/>
    <dgm:cxn modelId="{587F261A-5BD0-4743-A434-CB28A32AC72C}" srcId="{1A9F86CC-8088-BA44-9264-56C6ACABB9A7}" destId="{78CCF55D-D125-F244-BC4B-87F3DA3944D4}" srcOrd="0" destOrd="0" parTransId="{08F845F1-C54B-3D41-8073-499190BAD43F}" sibTransId="{53C780D3-C56D-C844-91BD-AB84C929D6FF}"/>
    <dgm:cxn modelId="{0E4AD720-61BA-324A-BD00-96716BFB9C66}" type="presOf" srcId="{1A9F86CC-8088-BA44-9264-56C6ACABB9A7}" destId="{95155F26-9CBE-5548-842D-967AFAB085EB}" srcOrd="0" destOrd="0" presId="urn:microsoft.com/office/officeart/2005/8/layout/vList3"/>
    <dgm:cxn modelId="{9E0F1C30-5276-4642-8A79-F50E7A382E7C}" type="presOf" srcId="{7D127F5D-66A6-FB41-AB5C-47AB15C14823}" destId="{EAF8B5C1-0DB7-3E46-82CD-0211EAA66639}" srcOrd="0" destOrd="0" presId="urn:microsoft.com/office/officeart/2005/8/layout/vList3"/>
    <dgm:cxn modelId="{A1EE9797-9963-1642-BF0D-8315F51F56AA}" srcId="{1A9F86CC-8088-BA44-9264-56C6ACABB9A7}" destId="{C630F0F0-BC17-884E-8A89-7B3F344135FE}" srcOrd="2" destOrd="0" parTransId="{A5474D6D-C3AE-5D4D-B447-58886255E4FB}" sibTransId="{77182C43-9C90-7B49-87D9-E33590888026}"/>
    <dgm:cxn modelId="{54F7349A-5213-A242-8A6F-DDFDF40C455F}" srcId="{1A9F86CC-8088-BA44-9264-56C6ACABB9A7}" destId="{DB65B73F-B761-714A-9C74-3E807042E3D6}" srcOrd="1" destOrd="0" parTransId="{C84060A8-6433-EE43-B121-DD9BF9DDF905}" sibTransId="{46E21A3B-A86F-8C43-B6EB-15F2D4EFC674}"/>
    <dgm:cxn modelId="{4BF220F2-E68F-9440-9EAB-6B37856FFE86}" type="presOf" srcId="{C630F0F0-BC17-884E-8A89-7B3F344135FE}" destId="{F96B6D0E-D85D-0C49-B95D-6FD37F1467F5}" srcOrd="0" destOrd="0" presId="urn:microsoft.com/office/officeart/2005/8/layout/vList3"/>
    <dgm:cxn modelId="{3DD13D1A-BC47-0443-8226-DD8360DCA1ED}" type="presParOf" srcId="{95155F26-9CBE-5548-842D-967AFAB085EB}" destId="{79EDF8B7-5FBD-BB42-AED1-15F5AF0A7A3B}" srcOrd="0" destOrd="0" presId="urn:microsoft.com/office/officeart/2005/8/layout/vList3"/>
    <dgm:cxn modelId="{8067C4D5-68C5-BA4B-80E8-494CA2547B4D}" type="presParOf" srcId="{79EDF8B7-5FBD-BB42-AED1-15F5AF0A7A3B}" destId="{CBEA0E5A-16EA-3549-B1FD-349EB3ADC7C9}" srcOrd="0" destOrd="0" presId="urn:microsoft.com/office/officeart/2005/8/layout/vList3"/>
    <dgm:cxn modelId="{4C8D57BF-B9A5-3A40-BB34-4D978B4B959F}" type="presParOf" srcId="{79EDF8B7-5FBD-BB42-AED1-15F5AF0A7A3B}" destId="{27487930-823B-3140-AA43-34035DC9C31F}" srcOrd="1" destOrd="0" presId="urn:microsoft.com/office/officeart/2005/8/layout/vList3"/>
    <dgm:cxn modelId="{409020B5-51DE-F747-B50D-6B7859F231F7}" type="presParOf" srcId="{95155F26-9CBE-5548-842D-967AFAB085EB}" destId="{325A8C09-571B-9F4B-BE73-E7E3075CFCF6}" srcOrd="1" destOrd="0" presId="urn:microsoft.com/office/officeart/2005/8/layout/vList3"/>
    <dgm:cxn modelId="{A598F4AC-F1DE-FE41-87D0-763D6B60E1F0}" type="presParOf" srcId="{95155F26-9CBE-5548-842D-967AFAB085EB}" destId="{CA40B12D-E6FD-A842-AE6E-B650EE398FE4}" srcOrd="2" destOrd="0" presId="urn:microsoft.com/office/officeart/2005/8/layout/vList3"/>
    <dgm:cxn modelId="{3D17FD3E-87BE-8347-B30E-B19EA3BA9E47}" type="presParOf" srcId="{CA40B12D-E6FD-A842-AE6E-B650EE398FE4}" destId="{FAD8B24E-587C-E746-B7BD-2A55918B53A0}" srcOrd="0" destOrd="0" presId="urn:microsoft.com/office/officeart/2005/8/layout/vList3"/>
    <dgm:cxn modelId="{5EE73696-FBCC-AA4A-A851-32D49D31A966}" type="presParOf" srcId="{CA40B12D-E6FD-A842-AE6E-B650EE398FE4}" destId="{A473E646-F30F-8644-BED3-1BF314A21968}" srcOrd="1" destOrd="0" presId="urn:microsoft.com/office/officeart/2005/8/layout/vList3"/>
    <dgm:cxn modelId="{2241A7C1-9C85-3443-B08F-B46450CECC60}" type="presParOf" srcId="{95155F26-9CBE-5548-842D-967AFAB085EB}" destId="{4A2ABEE8-24A7-0C40-9176-69E70387A2D1}" srcOrd="3" destOrd="0" presId="urn:microsoft.com/office/officeart/2005/8/layout/vList3"/>
    <dgm:cxn modelId="{CBDC567A-6FEC-7043-AB3E-3CB583094780}" type="presParOf" srcId="{95155F26-9CBE-5548-842D-967AFAB085EB}" destId="{1A669583-8030-0946-8F2E-E78675E62AF4}" srcOrd="4" destOrd="0" presId="urn:microsoft.com/office/officeart/2005/8/layout/vList3"/>
    <dgm:cxn modelId="{E645F90E-1E5E-AE4F-B363-C6DE677A33D4}" type="presParOf" srcId="{1A669583-8030-0946-8F2E-E78675E62AF4}" destId="{2E024461-3278-144F-818F-F1F52A92CC17}" srcOrd="0" destOrd="0" presId="urn:microsoft.com/office/officeart/2005/8/layout/vList3"/>
    <dgm:cxn modelId="{DCDC669C-2A38-A441-95D2-8968AABA93B4}" type="presParOf" srcId="{1A669583-8030-0946-8F2E-E78675E62AF4}" destId="{F96B6D0E-D85D-0C49-B95D-6FD37F1467F5}" srcOrd="1" destOrd="0" presId="urn:microsoft.com/office/officeart/2005/8/layout/vList3"/>
    <dgm:cxn modelId="{B8ECA7AC-8751-ED44-B346-09C158FEA506}" type="presParOf" srcId="{95155F26-9CBE-5548-842D-967AFAB085EB}" destId="{47E69F0E-0094-764E-8548-9530D9D462F1}" srcOrd="5" destOrd="0" presId="urn:microsoft.com/office/officeart/2005/8/layout/vList3"/>
    <dgm:cxn modelId="{97815C3A-484B-044F-B8CE-DA02A9F5E30B}" type="presParOf" srcId="{95155F26-9CBE-5548-842D-967AFAB085EB}" destId="{5B500C16-C9B6-3D49-AFEB-2BA9E0B35CE6}" srcOrd="6" destOrd="0" presId="urn:microsoft.com/office/officeart/2005/8/layout/vList3"/>
    <dgm:cxn modelId="{EEA2389E-107D-D043-8F26-855178DEAB23}" type="presParOf" srcId="{5B500C16-C9B6-3D49-AFEB-2BA9E0B35CE6}" destId="{E08369B4-B273-7D4C-AA00-EFE4FAF176B0}" srcOrd="0" destOrd="0" presId="urn:microsoft.com/office/officeart/2005/8/layout/vList3"/>
    <dgm:cxn modelId="{E822DBB5-5412-FB4D-8E37-A93ED2D0691E}" type="presParOf" srcId="{5B500C16-C9B6-3D49-AFEB-2BA9E0B35CE6}" destId="{EAF8B5C1-0DB7-3E46-82CD-0211EAA6663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7B7789-F29F-D84D-9D5D-FE88EAF8AA21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E7AC211-1679-DD45-9CCE-5936DE2F1F89}">
      <dgm:prSet phldrT="[Tekst]"/>
      <dgm:spPr>
        <a:solidFill>
          <a:srgbClr val="FF0000"/>
        </a:solidFill>
      </dgm:spPr>
      <dgm:t>
        <a:bodyPr/>
        <a:lstStyle/>
        <a:p>
          <a:r>
            <a:rPr lang="pl-PL"/>
            <a:t>1-2</a:t>
          </a:r>
        </a:p>
      </dgm:t>
    </dgm:pt>
    <dgm:pt modelId="{627C5DFB-C492-3745-BEDA-CF434CA85EA1}" type="parTrans" cxnId="{E07436C7-7EEE-EF40-A1AF-12BC0053F79C}">
      <dgm:prSet/>
      <dgm:spPr/>
      <dgm:t>
        <a:bodyPr/>
        <a:lstStyle/>
        <a:p>
          <a:endParaRPr lang="pl-PL"/>
        </a:p>
      </dgm:t>
    </dgm:pt>
    <dgm:pt modelId="{3CD2452A-5EBE-0145-A475-DDB6D8B4468F}" type="sibTrans" cxnId="{E07436C7-7EEE-EF40-A1AF-12BC0053F79C}">
      <dgm:prSet/>
      <dgm:spPr/>
      <dgm:t>
        <a:bodyPr/>
        <a:lstStyle/>
        <a:p>
          <a:endParaRPr lang="pl-PL"/>
        </a:p>
      </dgm:t>
    </dgm:pt>
    <dgm:pt modelId="{1E845428-5CB9-E048-A9E1-078C23DC8413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wszechobecność mediów</a:t>
          </a:r>
          <a:r>
            <a:rPr lang="pl-PL" baseline="0" dirty="0">
              <a:solidFill>
                <a:schemeClr val="bg1"/>
              </a:solidFill>
            </a:rPr>
            <a:t> społecznościowych</a:t>
          </a:r>
          <a:endParaRPr lang="pl-PL" dirty="0">
            <a:solidFill>
              <a:schemeClr val="bg1"/>
            </a:solidFill>
          </a:endParaRPr>
        </a:p>
      </dgm:t>
    </dgm:pt>
    <dgm:pt modelId="{33CE8598-E6FB-074D-9B53-2AA81A0C230B}" type="parTrans" cxnId="{535E1820-2A2C-8746-B07D-63706A1F9D58}">
      <dgm:prSet/>
      <dgm:spPr/>
      <dgm:t>
        <a:bodyPr/>
        <a:lstStyle/>
        <a:p>
          <a:endParaRPr lang="pl-PL"/>
        </a:p>
      </dgm:t>
    </dgm:pt>
    <dgm:pt modelId="{75FE57BE-D502-1C47-9DAB-C9BB63B553AB}" type="sibTrans" cxnId="{535E1820-2A2C-8746-B07D-63706A1F9D58}">
      <dgm:prSet/>
      <dgm:spPr/>
      <dgm:t>
        <a:bodyPr/>
        <a:lstStyle/>
        <a:p>
          <a:endParaRPr lang="pl-PL"/>
        </a:p>
      </dgm:t>
    </dgm:pt>
    <dgm:pt modelId="{FBFD2732-1B5E-2547-9A9B-C47BEAD97600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nowa</a:t>
          </a:r>
          <a:r>
            <a:rPr lang="pl-PL" baseline="0" dirty="0">
              <a:solidFill>
                <a:schemeClr val="bg1"/>
              </a:solidFill>
            </a:rPr>
            <a:t> rola nauczycieli</a:t>
          </a:r>
          <a:endParaRPr lang="pl-PL" dirty="0">
            <a:solidFill>
              <a:schemeClr val="bg1"/>
            </a:solidFill>
          </a:endParaRPr>
        </a:p>
      </dgm:t>
    </dgm:pt>
    <dgm:pt modelId="{B9BD024B-9E1B-EA4F-9FB9-8943CC6E689E}" type="parTrans" cxnId="{BA4A2471-005C-AA46-8B9B-929A68B681C0}">
      <dgm:prSet/>
      <dgm:spPr/>
      <dgm:t>
        <a:bodyPr/>
        <a:lstStyle/>
        <a:p>
          <a:endParaRPr lang="pl-PL"/>
        </a:p>
      </dgm:t>
    </dgm:pt>
    <dgm:pt modelId="{A7EC30A0-50AF-1445-AE61-9E8F19D2C521}" type="sibTrans" cxnId="{BA4A2471-005C-AA46-8B9B-929A68B681C0}">
      <dgm:prSet/>
      <dgm:spPr/>
      <dgm:t>
        <a:bodyPr/>
        <a:lstStyle/>
        <a:p>
          <a:endParaRPr lang="pl-PL"/>
        </a:p>
      </dgm:t>
    </dgm:pt>
    <dgm:pt modelId="{CB418739-0013-4D4B-9B5A-E246B6259112}">
      <dgm:prSet phldrT="[Tekst]"/>
      <dgm:spPr>
        <a:solidFill>
          <a:srgbClr val="7030A0"/>
        </a:solidFill>
      </dgm:spPr>
      <dgm:t>
        <a:bodyPr/>
        <a:lstStyle/>
        <a:p>
          <a:r>
            <a:rPr lang="pl-PL" dirty="0"/>
            <a:t>3-5</a:t>
          </a:r>
        </a:p>
      </dgm:t>
    </dgm:pt>
    <dgm:pt modelId="{1E1D6059-FE3A-3D46-A85E-4E4292BF3593}" type="parTrans" cxnId="{7353AC17-757C-DB42-8C43-893B6F2C710A}">
      <dgm:prSet/>
      <dgm:spPr/>
      <dgm:t>
        <a:bodyPr/>
        <a:lstStyle/>
        <a:p>
          <a:endParaRPr lang="pl-PL"/>
        </a:p>
      </dgm:t>
    </dgm:pt>
    <dgm:pt modelId="{FEF84BFD-1D5B-FE4F-B46D-49C5404CDCF2}" type="sibTrans" cxnId="{7353AC17-757C-DB42-8C43-893B6F2C710A}">
      <dgm:prSet/>
      <dgm:spPr/>
      <dgm:t>
        <a:bodyPr/>
        <a:lstStyle/>
        <a:p>
          <a:endParaRPr lang="pl-PL"/>
        </a:p>
      </dgm:t>
    </dgm:pt>
    <dgm:pt modelId="{0799B8B1-0D08-9D4D-97C4-D69B637C8592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wzrost udziału zasobów Otwartej Edukacji</a:t>
          </a:r>
        </a:p>
      </dgm:t>
    </dgm:pt>
    <dgm:pt modelId="{A0B727CB-CD1C-3B4A-B439-CAF1B872A2A4}" type="parTrans" cxnId="{4CE4BF09-3D1E-BE4A-90CC-087F6D6F411A}">
      <dgm:prSet/>
      <dgm:spPr/>
      <dgm:t>
        <a:bodyPr/>
        <a:lstStyle/>
        <a:p>
          <a:endParaRPr lang="pl-PL"/>
        </a:p>
      </dgm:t>
    </dgm:pt>
    <dgm:pt modelId="{D705C169-9C31-0C46-80B2-017DC04C193A}" type="sibTrans" cxnId="{4CE4BF09-3D1E-BE4A-90CC-087F6D6F411A}">
      <dgm:prSet/>
      <dgm:spPr/>
      <dgm:t>
        <a:bodyPr/>
        <a:lstStyle/>
        <a:p>
          <a:endParaRPr lang="pl-PL"/>
        </a:p>
      </dgm:t>
    </dgm:pt>
    <dgm:pt modelId="{AC7EE1E8-73C3-E347-81EE-0CAE59707D08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wzrost nauczania typu „</a:t>
          </a:r>
          <a:r>
            <a:rPr lang="pl-PL" dirty="0" err="1">
              <a:solidFill>
                <a:schemeClr val="bg1"/>
              </a:solidFill>
            </a:rPr>
            <a:t>blended</a:t>
          </a:r>
          <a:r>
            <a:rPr lang="pl-PL" dirty="0">
              <a:solidFill>
                <a:schemeClr val="bg1"/>
              </a:solidFill>
            </a:rPr>
            <a:t>/</a:t>
          </a:r>
          <a:r>
            <a:rPr lang="pl-PL" dirty="0" err="1">
              <a:solidFill>
                <a:schemeClr val="bg1"/>
              </a:solidFill>
            </a:rPr>
            <a:t>hybrid</a:t>
          </a:r>
          <a:r>
            <a:rPr lang="pl-PL" dirty="0">
              <a:solidFill>
                <a:schemeClr val="bg1"/>
              </a:solidFill>
            </a:rPr>
            <a:t>”</a:t>
          </a:r>
        </a:p>
      </dgm:t>
    </dgm:pt>
    <dgm:pt modelId="{22D08F24-1C2F-754A-B757-40AC903519EB}" type="parTrans" cxnId="{5D5DA284-571B-F841-BC0D-C819316093E6}">
      <dgm:prSet/>
      <dgm:spPr/>
      <dgm:t>
        <a:bodyPr/>
        <a:lstStyle/>
        <a:p>
          <a:endParaRPr lang="pl-PL"/>
        </a:p>
      </dgm:t>
    </dgm:pt>
    <dgm:pt modelId="{735544E5-7388-764C-8B7D-A9BF65A7082D}" type="sibTrans" cxnId="{5D5DA284-571B-F841-BC0D-C819316093E6}">
      <dgm:prSet/>
      <dgm:spPr/>
      <dgm:t>
        <a:bodyPr/>
        <a:lstStyle/>
        <a:p>
          <a:endParaRPr lang="pl-PL"/>
        </a:p>
      </dgm:t>
    </dgm:pt>
    <dgm:pt modelId="{82C7285B-8BAD-7147-B8A8-AD8BFF058750}">
      <dgm:prSet phldrT="[Tekst]"/>
      <dgm:spPr>
        <a:solidFill>
          <a:srgbClr val="00B050"/>
        </a:solidFill>
      </dgm:spPr>
      <dgm:t>
        <a:bodyPr/>
        <a:lstStyle/>
        <a:p>
          <a:r>
            <a:rPr lang="pl-PL" dirty="0"/>
            <a:t>1-5</a:t>
          </a:r>
        </a:p>
      </dgm:t>
    </dgm:pt>
    <dgm:pt modelId="{C5DCD8F7-9101-2547-AC45-8E1C54F56F5F}" type="parTrans" cxnId="{663B0D96-8D05-8A48-82BA-371C4F574A8C}">
      <dgm:prSet/>
      <dgm:spPr/>
      <dgm:t>
        <a:bodyPr/>
        <a:lstStyle/>
        <a:p>
          <a:endParaRPr lang="pl-PL"/>
        </a:p>
      </dgm:t>
    </dgm:pt>
    <dgm:pt modelId="{B8E77C15-9215-6545-BC52-60FC64FFD473}" type="sibTrans" cxnId="{663B0D96-8D05-8A48-82BA-371C4F574A8C}">
      <dgm:prSet/>
      <dgm:spPr/>
      <dgm:t>
        <a:bodyPr/>
        <a:lstStyle/>
        <a:p>
          <a:endParaRPr lang="pl-PL"/>
        </a:p>
      </dgm:t>
    </dgm:pt>
    <dgm:pt modelId="{D9CC4209-B3BE-4344-B234-866D2A38129C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rozwój</a:t>
          </a:r>
          <a:r>
            <a:rPr lang="pl-PL" baseline="0" dirty="0">
              <a:solidFill>
                <a:schemeClr val="bg1"/>
              </a:solidFill>
            </a:rPr>
            <a:t> e-learningu</a:t>
          </a:r>
          <a:endParaRPr lang="pl-PL" dirty="0">
            <a:solidFill>
              <a:schemeClr val="bg1"/>
            </a:solidFill>
          </a:endParaRPr>
        </a:p>
      </dgm:t>
    </dgm:pt>
    <dgm:pt modelId="{73F6B0C9-7A62-4848-BEE0-BAFFEA8960C0}" type="parTrans" cxnId="{4394AB27-9DB0-A448-9AB9-669BE73832DC}">
      <dgm:prSet/>
      <dgm:spPr/>
      <dgm:t>
        <a:bodyPr/>
        <a:lstStyle/>
        <a:p>
          <a:endParaRPr lang="pl-PL"/>
        </a:p>
      </dgm:t>
    </dgm:pt>
    <dgm:pt modelId="{E9FF97F5-348D-8849-9ED9-414A25250FFB}" type="sibTrans" cxnId="{4394AB27-9DB0-A448-9AB9-669BE73832DC}">
      <dgm:prSet/>
      <dgm:spPr/>
      <dgm:t>
        <a:bodyPr/>
        <a:lstStyle/>
        <a:p>
          <a:endParaRPr lang="pl-PL"/>
        </a:p>
      </dgm:t>
    </dgm:pt>
    <dgm:pt modelId="{2730490F-ED79-6A47-9F72-AF8E23BF2C19}">
      <dgm:prSet phldrT="[Teks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wzrost kształcenia i oceniania w oparciu o dane językowe</a:t>
          </a:r>
          <a:r>
            <a:rPr lang="pl-PL" baseline="0" dirty="0">
              <a:solidFill>
                <a:schemeClr val="bg1"/>
              </a:solidFill>
            </a:rPr>
            <a:t> (</a:t>
          </a:r>
          <a:r>
            <a:rPr lang="pl-PL" dirty="0">
              <a:solidFill>
                <a:schemeClr val="bg1"/>
              </a:solidFill>
            </a:rPr>
            <a:t>data-</a:t>
          </a:r>
          <a:r>
            <a:rPr lang="pl-PL" dirty="0" err="1">
              <a:solidFill>
                <a:schemeClr val="bg1"/>
              </a:solidFill>
            </a:rPr>
            <a:t>driven</a:t>
          </a:r>
          <a:r>
            <a:rPr lang="pl-PL" dirty="0">
              <a:solidFill>
                <a:schemeClr val="bg1"/>
              </a:solidFill>
            </a:rPr>
            <a:t>) </a:t>
          </a:r>
        </a:p>
      </dgm:t>
    </dgm:pt>
    <dgm:pt modelId="{5B819532-E24F-0745-9C4B-341335267FC2}" type="parTrans" cxnId="{51E7A833-16F0-D641-9684-1AB2E132BD21}">
      <dgm:prSet/>
      <dgm:spPr/>
      <dgm:t>
        <a:bodyPr/>
        <a:lstStyle/>
        <a:p>
          <a:endParaRPr lang="pl-PL"/>
        </a:p>
      </dgm:t>
    </dgm:pt>
    <dgm:pt modelId="{D2FC47DB-0723-DB46-9029-D86A7A987166}" type="sibTrans" cxnId="{51E7A833-16F0-D641-9684-1AB2E132BD21}">
      <dgm:prSet/>
      <dgm:spPr/>
      <dgm:t>
        <a:bodyPr/>
        <a:lstStyle/>
        <a:p>
          <a:endParaRPr lang="pl-PL"/>
        </a:p>
      </dgm:t>
    </dgm:pt>
    <dgm:pt modelId="{9B502911-D4F0-4A42-9932-0C827CCADC18}" type="pres">
      <dgm:prSet presAssocID="{657B7789-F29F-D84D-9D5D-FE88EAF8AA21}" presName="linearFlow" presStyleCnt="0">
        <dgm:presLayoutVars>
          <dgm:dir/>
          <dgm:animLvl val="lvl"/>
          <dgm:resizeHandles val="exact"/>
        </dgm:presLayoutVars>
      </dgm:prSet>
      <dgm:spPr/>
    </dgm:pt>
    <dgm:pt modelId="{A2AC9D79-36CF-B84E-A8C0-B7DCB1FEBA45}" type="pres">
      <dgm:prSet presAssocID="{DE7AC211-1679-DD45-9CCE-5936DE2F1F89}" presName="composite" presStyleCnt="0"/>
      <dgm:spPr/>
    </dgm:pt>
    <dgm:pt modelId="{F15AE5A8-B22F-ED42-AE12-91935DEBCB6B}" type="pres">
      <dgm:prSet presAssocID="{DE7AC211-1679-DD45-9CCE-5936DE2F1F89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B490FCDB-A3FB-EA40-96D9-3B1F5D79A6CC}" type="pres">
      <dgm:prSet presAssocID="{DE7AC211-1679-DD45-9CCE-5936DE2F1F89}" presName="descendantText" presStyleLbl="alignAcc1" presStyleIdx="0" presStyleCnt="3">
        <dgm:presLayoutVars>
          <dgm:bulletEnabled val="1"/>
        </dgm:presLayoutVars>
      </dgm:prSet>
      <dgm:spPr/>
    </dgm:pt>
    <dgm:pt modelId="{BBB5C524-BF9D-A445-A312-7A93A8326869}" type="pres">
      <dgm:prSet presAssocID="{3CD2452A-5EBE-0145-A475-DDB6D8B4468F}" presName="sp" presStyleCnt="0"/>
      <dgm:spPr/>
    </dgm:pt>
    <dgm:pt modelId="{BBBEDACE-59C7-0446-8B51-C1A6CAD5AC5A}" type="pres">
      <dgm:prSet presAssocID="{CB418739-0013-4D4B-9B5A-E246B6259112}" presName="composite" presStyleCnt="0"/>
      <dgm:spPr/>
    </dgm:pt>
    <dgm:pt modelId="{9C1945F0-1EE7-E948-8F73-22C880507318}" type="pres">
      <dgm:prSet presAssocID="{CB418739-0013-4D4B-9B5A-E246B625911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30B907D0-97A4-4842-BE77-E8A8D520DC36}" type="pres">
      <dgm:prSet presAssocID="{CB418739-0013-4D4B-9B5A-E246B6259112}" presName="descendantText" presStyleLbl="alignAcc1" presStyleIdx="1" presStyleCnt="3">
        <dgm:presLayoutVars>
          <dgm:bulletEnabled val="1"/>
        </dgm:presLayoutVars>
      </dgm:prSet>
      <dgm:spPr/>
    </dgm:pt>
    <dgm:pt modelId="{24DC5A76-87E4-204D-B323-B2C330A91EDC}" type="pres">
      <dgm:prSet presAssocID="{FEF84BFD-1D5B-FE4F-B46D-49C5404CDCF2}" presName="sp" presStyleCnt="0"/>
      <dgm:spPr/>
    </dgm:pt>
    <dgm:pt modelId="{617D1C6B-D8E7-2447-8F07-7833BD4EFF76}" type="pres">
      <dgm:prSet presAssocID="{82C7285B-8BAD-7147-B8A8-AD8BFF058750}" presName="composite" presStyleCnt="0"/>
      <dgm:spPr/>
    </dgm:pt>
    <dgm:pt modelId="{DE72640C-8D63-FB45-A26E-00880650796D}" type="pres">
      <dgm:prSet presAssocID="{82C7285B-8BAD-7147-B8A8-AD8BFF058750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26033D54-271B-DB48-AAB3-4A06C9B8E470}" type="pres">
      <dgm:prSet presAssocID="{82C7285B-8BAD-7147-B8A8-AD8BFF058750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FC37C04-F679-0E43-B265-E64389BCAF9E}" type="presOf" srcId="{82C7285B-8BAD-7147-B8A8-AD8BFF058750}" destId="{DE72640C-8D63-FB45-A26E-00880650796D}" srcOrd="0" destOrd="0" presId="urn:microsoft.com/office/officeart/2005/8/layout/chevron2"/>
    <dgm:cxn modelId="{4CE4BF09-3D1E-BE4A-90CC-087F6D6F411A}" srcId="{CB418739-0013-4D4B-9B5A-E246B6259112}" destId="{0799B8B1-0D08-9D4D-97C4-D69B637C8592}" srcOrd="0" destOrd="0" parTransId="{A0B727CB-CD1C-3B4A-B439-CAF1B872A2A4}" sibTransId="{D705C169-9C31-0C46-80B2-017DC04C193A}"/>
    <dgm:cxn modelId="{C9A81D10-791F-404B-BE9B-4AA835EAE03B}" type="presOf" srcId="{D9CC4209-B3BE-4344-B234-866D2A38129C}" destId="{26033D54-271B-DB48-AAB3-4A06C9B8E470}" srcOrd="0" destOrd="0" presId="urn:microsoft.com/office/officeart/2005/8/layout/chevron2"/>
    <dgm:cxn modelId="{7353AC17-757C-DB42-8C43-893B6F2C710A}" srcId="{657B7789-F29F-D84D-9D5D-FE88EAF8AA21}" destId="{CB418739-0013-4D4B-9B5A-E246B6259112}" srcOrd="1" destOrd="0" parTransId="{1E1D6059-FE3A-3D46-A85E-4E4292BF3593}" sibTransId="{FEF84BFD-1D5B-FE4F-B46D-49C5404CDCF2}"/>
    <dgm:cxn modelId="{30D7241F-06CE-764A-836E-6D5334261551}" type="presOf" srcId="{0799B8B1-0D08-9D4D-97C4-D69B637C8592}" destId="{30B907D0-97A4-4842-BE77-E8A8D520DC36}" srcOrd="0" destOrd="0" presId="urn:microsoft.com/office/officeart/2005/8/layout/chevron2"/>
    <dgm:cxn modelId="{535E1820-2A2C-8746-B07D-63706A1F9D58}" srcId="{DE7AC211-1679-DD45-9CCE-5936DE2F1F89}" destId="{1E845428-5CB9-E048-A9E1-078C23DC8413}" srcOrd="0" destOrd="0" parTransId="{33CE8598-E6FB-074D-9B53-2AA81A0C230B}" sibTransId="{75FE57BE-D502-1C47-9DAB-C9BB63B553AB}"/>
    <dgm:cxn modelId="{4394AB27-9DB0-A448-9AB9-669BE73832DC}" srcId="{82C7285B-8BAD-7147-B8A8-AD8BFF058750}" destId="{D9CC4209-B3BE-4344-B234-866D2A38129C}" srcOrd="0" destOrd="0" parTransId="{73F6B0C9-7A62-4848-BEE0-BAFFEA8960C0}" sibTransId="{E9FF97F5-348D-8849-9ED9-414A25250FFB}"/>
    <dgm:cxn modelId="{51E7A833-16F0-D641-9684-1AB2E132BD21}" srcId="{82C7285B-8BAD-7147-B8A8-AD8BFF058750}" destId="{2730490F-ED79-6A47-9F72-AF8E23BF2C19}" srcOrd="1" destOrd="0" parTransId="{5B819532-E24F-0745-9C4B-341335267FC2}" sibTransId="{D2FC47DB-0723-DB46-9029-D86A7A987166}"/>
    <dgm:cxn modelId="{03E20741-FBF4-9447-94A6-F99CE143B466}" type="presOf" srcId="{2730490F-ED79-6A47-9F72-AF8E23BF2C19}" destId="{26033D54-271B-DB48-AAB3-4A06C9B8E470}" srcOrd="0" destOrd="1" presId="urn:microsoft.com/office/officeart/2005/8/layout/chevron2"/>
    <dgm:cxn modelId="{BA4A2471-005C-AA46-8B9B-929A68B681C0}" srcId="{DE7AC211-1679-DD45-9CCE-5936DE2F1F89}" destId="{FBFD2732-1B5E-2547-9A9B-C47BEAD97600}" srcOrd="1" destOrd="0" parTransId="{B9BD024B-9E1B-EA4F-9FB9-8943CC6E689E}" sibTransId="{A7EC30A0-50AF-1445-AE61-9E8F19D2C521}"/>
    <dgm:cxn modelId="{5D5DA284-571B-F841-BC0D-C819316093E6}" srcId="{CB418739-0013-4D4B-9B5A-E246B6259112}" destId="{AC7EE1E8-73C3-E347-81EE-0CAE59707D08}" srcOrd="1" destOrd="0" parTransId="{22D08F24-1C2F-754A-B757-40AC903519EB}" sibTransId="{735544E5-7388-764C-8B7D-A9BF65A7082D}"/>
    <dgm:cxn modelId="{49A0EE8F-7099-5343-A11F-855FBB19EB2E}" type="presOf" srcId="{CB418739-0013-4D4B-9B5A-E246B6259112}" destId="{9C1945F0-1EE7-E948-8F73-22C880507318}" srcOrd="0" destOrd="0" presId="urn:microsoft.com/office/officeart/2005/8/layout/chevron2"/>
    <dgm:cxn modelId="{663B0D96-8D05-8A48-82BA-371C4F574A8C}" srcId="{657B7789-F29F-D84D-9D5D-FE88EAF8AA21}" destId="{82C7285B-8BAD-7147-B8A8-AD8BFF058750}" srcOrd="2" destOrd="0" parTransId="{C5DCD8F7-9101-2547-AC45-8E1C54F56F5F}" sibTransId="{B8E77C15-9215-6545-BC52-60FC64FFD473}"/>
    <dgm:cxn modelId="{79BFF7AE-E6A2-784F-9614-6AC85FEDD53E}" type="presOf" srcId="{1E845428-5CB9-E048-A9E1-078C23DC8413}" destId="{B490FCDB-A3FB-EA40-96D9-3B1F5D79A6CC}" srcOrd="0" destOrd="0" presId="urn:microsoft.com/office/officeart/2005/8/layout/chevron2"/>
    <dgm:cxn modelId="{08575DB8-27FA-6246-8BBE-588821646B15}" type="presOf" srcId="{657B7789-F29F-D84D-9D5D-FE88EAF8AA21}" destId="{9B502911-D4F0-4A42-9932-0C827CCADC18}" srcOrd="0" destOrd="0" presId="urn:microsoft.com/office/officeart/2005/8/layout/chevron2"/>
    <dgm:cxn modelId="{7F7F36BD-AEF6-6B49-80F2-2CA55E867A43}" type="presOf" srcId="{DE7AC211-1679-DD45-9CCE-5936DE2F1F89}" destId="{F15AE5A8-B22F-ED42-AE12-91935DEBCB6B}" srcOrd="0" destOrd="0" presId="urn:microsoft.com/office/officeart/2005/8/layout/chevron2"/>
    <dgm:cxn modelId="{E07436C7-7EEE-EF40-A1AF-12BC0053F79C}" srcId="{657B7789-F29F-D84D-9D5D-FE88EAF8AA21}" destId="{DE7AC211-1679-DD45-9CCE-5936DE2F1F89}" srcOrd="0" destOrd="0" parTransId="{627C5DFB-C492-3745-BEDA-CF434CA85EA1}" sibTransId="{3CD2452A-5EBE-0145-A475-DDB6D8B4468F}"/>
    <dgm:cxn modelId="{3703DEC7-0382-DB40-8050-1B3E02E71714}" type="presOf" srcId="{AC7EE1E8-73C3-E347-81EE-0CAE59707D08}" destId="{30B907D0-97A4-4842-BE77-E8A8D520DC36}" srcOrd="0" destOrd="1" presId="urn:microsoft.com/office/officeart/2005/8/layout/chevron2"/>
    <dgm:cxn modelId="{5825C8ED-2A85-9A40-A344-CD3A6FD4C01B}" type="presOf" srcId="{FBFD2732-1B5E-2547-9A9B-C47BEAD97600}" destId="{B490FCDB-A3FB-EA40-96D9-3B1F5D79A6CC}" srcOrd="0" destOrd="1" presId="urn:microsoft.com/office/officeart/2005/8/layout/chevron2"/>
    <dgm:cxn modelId="{2DB8E7F0-6ADE-1E47-92E0-95FA231A0B33}" type="presParOf" srcId="{9B502911-D4F0-4A42-9932-0C827CCADC18}" destId="{A2AC9D79-36CF-B84E-A8C0-B7DCB1FEBA45}" srcOrd="0" destOrd="0" presId="urn:microsoft.com/office/officeart/2005/8/layout/chevron2"/>
    <dgm:cxn modelId="{EC25A110-72E8-9248-86E9-4468608C34A2}" type="presParOf" srcId="{A2AC9D79-36CF-B84E-A8C0-B7DCB1FEBA45}" destId="{F15AE5A8-B22F-ED42-AE12-91935DEBCB6B}" srcOrd="0" destOrd="0" presId="urn:microsoft.com/office/officeart/2005/8/layout/chevron2"/>
    <dgm:cxn modelId="{C945D680-4FF2-9549-8CD4-F379B9CDBD43}" type="presParOf" srcId="{A2AC9D79-36CF-B84E-A8C0-B7DCB1FEBA45}" destId="{B490FCDB-A3FB-EA40-96D9-3B1F5D79A6CC}" srcOrd="1" destOrd="0" presId="urn:microsoft.com/office/officeart/2005/8/layout/chevron2"/>
    <dgm:cxn modelId="{6B86C191-E560-B042-BAB8-D67EF907CDE7}" type="presParOf" srcId="{9B502911-D4F0-4A42-9932-0C827CCADC18}" destId="{BBB5C524-BF9D-A445-A312-7A93A8326869}" srcOrd="1" destOrd="0" presId="urn:microsoft.com/office/officeart/2005/8/layout/chevron2"/>
    <dgm:cxn modelId="{21515401-FCF4-294E-BF26-E34632922A2A}" type="presParOf" srcId="{9B502911-D4F0-4A42-9932-0C827CCADC18}" destId="{BBBEDACE-59C7-0446-8B51-C1A6CAD5AC5A}" srcOrd="2" destOrd="0" presId="urn:microsoft.com/office/officeart/2005/8/layout/chevron2"/>
    <dgm:cxn modelId="{00AB980B-6901-0D4F-8A9F-44407A9BDE3E}" type="presParOf" srcId="{BBBEDACE-59C7-0446-8B51-C1A6CAD5AC5A}" destId="{9C1945F0-1EE7-E948-8F73-22C880507318}" srcOrd="0" destOrd="0" presId="urn:microsoft.com/office/officeart/2005/8/layout/chevron2"/>
    <dgm:cxn modelId="{206A3D26-D0CD-4440-9BE6-747F408207E9}" type="presParOf" srcId="{BBBEDACE-59C7-0446-8B51-C1A6CAD5AC5A}" destId="{30B907D0-97A4-4842-BE77-E8A8D520DC36}" srcOrd="1" destOrd="0" presId="urn:microsoft.com/office/officeart/2005/8/layout/chevron2"/>
    <dgm:cxn modelId="{418B663D-4023-0443-BC5A-B9981098FE44}" type="presParOf" srcId="{9B502911-D4F0-4A42-9932-0C827CCADC18}" destId="{24DC5A76-87E4-204D-B323-B2C330A91EDC}" srcOrd="3" destOrd="0" presId="urn:microsoft.com/office/officeart/2005/8/layout/chevron2"/>
    <dgm:cxn modelId="{64E3D411-E6D5-324D-BCE5-84E9C30781AF}" type="presParOf" srcId="{9B502911-D4F0-4A42-9932-0C827CCADC18}" destId="{617D1C6B-D8E7-2447-8F07-7833BD4EFF76}" srcOrd="4" destOrd="0" presId="urn:microsoft.com/office/officeart/2005/8/layout/chevron2"/>
    <dgm:cxn modelId="{E2A7DE0B-E1DC-C949-8E7E-98C5DFB9D4B1}" type="presParOf" srcId="{617D1C6B-D8E7-2447-8F07-7833BD4EFF76}" destId="{DE72640C-8D63-FB45-A26E-00880650796D}" srcOrd="0" destOrd="0" presId="urn:microsoft.com/office/officeart/2005/8/layout/chevron2"/>
    <dgm:cxn modelId="{E9907F7E-DD4D-0C49-B982-98EF226F512C}" type="presParOf" srcId="{617D1C6B-D8E7-2447-8F07-7833BD4EFF76}" destId="{26033D54-271B-DB48-AAB3-4A06C9B8E47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40EF63-B8F6-494A-936F-457465BE2F9C}" type="doc">
      <dgm:prSet loTypeId="urn:microsoft.com/office/officeart/2005/8/layout/h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F960FCF-B7D8-3C49-AB02-0657BF9AC597}">
      <dgm:prSet phldrT="[Tekst]"/>
      <dgm:spPr>
        <a:solidFill>
          <a:srgbClr val="00B050"/>
        </a:solidFill>
      </dgm:spPr>
      <dgm:t>
        <a:bodyPr/>
        <a:lstStyle/>
        <a:p>
          <a:r>
            <a:rPr lang="pl-PL" dirty="0"/>
            <a:t>Osiągalne</a:t>
          </a:r>
        </a:p>
      </dgm:t>
    </dgm:pt>
    <dgm:pt modelId="{6CB43716-DE5B-7149-9AEA-6027B0BB16CF}" type="parTrans" cxnId="{FDD2C461-3B75-8348-8875-BDF818B78C35}">
      <dgm:prSet/>
      <dgm:spPr/>
      <dgm:t>
        <a:bodyPr/>
        <a:lstStyle/>
        <a:p>
          <a:endParaRPr lang="pl-PL"/>
        </a:p>
      </dgm:t>
    </dgm:pt>
    <dgm:pt modelId="{79453CCE-82CD-B44B-B668-51C1BFB3D436}" type="sibTrans" cxnId="{FDD2C461-3B75-8348-8875-BDF818B78C35}">
      <dgm:prSet/>
      <dgm:spPr/>
      <dgm:t>
        <a:bodyPr/>
        <a:lstStyle/>
        <a:p>
          <a:endParaRPr lang="pl-PL"/>
        </a:p>
      </dgm:t>
    </dgm:pt>
    <dgm:pt modelId="{2B55FFE1-833A-C249-BA6F-751A3B9A6ADE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wprowadzenie </a:t>
          </a:r>
          <a:r>
            <a:rPr lang="pl-PL" dirty="0" err="1">
              <a:solidFill>
                <a:schemeClr val="bg1"/>
              </a:solidFill>
            </a:rPr>
            <a:t>ICT</a:t>
          </a:r>
          <a:r>
            <a:rPr lang="pl-PL" dirty="0">
              <a:solidFill>
                <a:schemeClr val="bg1"/>
              </a:solidFill>
            </a:rPr>
            <a:t> do kształcenia</a:t>
          </a:r>
        </a:p>
      </dgm:t>
    </dgm:pt>
    <dgm:pt modelId="{635917F3-BC04-1045-A17F-D2759BDC475D}" type="parTrans" cxnId="{476BB2A1-FBF0-4F46-BEF9-3E27C96124DA}">
      <dgm:prSet/>
      <dgm:spPr/>
      <dgm:t>
        <a:bodyPr/>
        <a:lstStyle/>
        <a:p>
          <a:endParaRPr lang="pl-PL"/>
        </a:p>
      </dgm:t>
    </dgm:pt>
    <dgm:pt modelId="{3DCF6AEF-3B36-E645-927B-D2F6E22CD6C4}" type="sibTrans" cxnId="{476BB2A1-FBF0-4F46-BEF9-3E27C96124DA}">
      <dgm:prSet/>
      <dgm:spPr/>
      <dgm:t>
        <a:bodyPr/>
        <a:lstStyle/>
        <a:p>
          <a:endParaRPr lang="pl-PL"/>
        </a:p>
      </dgm:t>
    </dgm:pt>
    <dgm:pt modelId="{9C5A4C9B-F705-B848-B932-078D1BD8FEC1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zwiększenie</a:t>
          </a:r>
          <a:r>
            <a:rPr lang="pl-PL" baseline="0" dirty="0">
              <a:solidFill>
                <a:schemeClr val="bg1"/>
              </a:solidFill>
            </a:rPr>
            <a:t> umiejętności cyfrowych studentów</a:t>
          </a:r>
          <a:endParaRPr lang="pl-PL" dirty="0">
            <a:solidFill>
              <a:schemeClr val="bg1"/>
            </a:solidFill>
          </a:endParaRPr>
        </a:p>
      </dgm:t>
    </dgm:pt>
    <dgm:pt modelId="{C49E28D3-D9D3-AC47-AF4F-0D2BA2C4D85D}" type="parTrans" cxnId="{7F494B58-2319-4F4B-B9D7-381917D99A31}">
      <dgm:prSet/>
      <dgm:spPr/>
      <dgm:t>
        <a:bodyPr/>
        <a:lstStyle/>
        <a:p>
          <a:endParaRPr lang="pl-PL"/>
        </a:p>
      </dgm:t>
    </dgm:pt>
    <dgm:pt modelId="{6DD4C5C7-D4C8-B248-9B58-B5F71348587A}" type="sibTrans" cxnId="{7F494B58-2319-4F4B-B9D7-381917D99A31}">
      <dgm:prSet/>
      <dgm:spPr/>
      <dgm:t>
        <a:bodyPr/>
        <a:lstStyle/>
        <a:p>
          <a:endParaRPr lang="pl-PL"/>
        </a:p>
      </dgm:t>
    </dgm:pt>
    <dgm:pt modelId="{DC3114BA-8CFA-2243-9B7C-189FBA85C2B9}">
      <dgm:prSet phldrT="[Tekst]"/>
      <dgm:spPr/>
      <dgm:t>
        <a:bodyPr/>
        <a:lstStyle/>
        <a:p>
          <a:r>
            <a:rPr lang="pl-PL" dirty="0"/>
            <a:t>Trudne</a:t>
          </a:r>
        </a:p>
      </dgm:t>
    </dgm:pt>
    <dgm:pt modelId="{314A97C5-700F-C946-A0CF-BA195CBB0B61}" type="parTrans" cxnId="{70045A34-F10E-4445-8C11-0C3723B59E94}">
      <dgm:prSet/>
      <dgm:spPr/>
      <dgm:t>
        <a:bodyPr/>
        <a:lstStyle/>
        <a:p>
          <a:endParaRPr lang="pl-PL"/>
        </a:p>
      </dgm:t>
    </dgm:pt>
    <dgm:pt modelId="{09B646AA-C458-E04F-B6C3-B6312388CC2C}" type="sibTrans" cxnId="{70045A34-F10E-4445-8C11-0C3723B59E94}">
      <dgm:prSet/>
      <dgm:spPr/>
      <dgm:t>
        <a:bodyPr/>
        <a:lstStyle/>
        <a:p>
          <a:endParaRPr lang="pl-PL"/>
        </a:p>
      </dgm:t>
    </dgm:pt>
    <dgm:pt modelId="{4267ADBD-5298-B54B-A6A2-DDDCC5523FE3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nowe formuły uczenia</a:t>
          </a:r>
        </a:p>
      </dgm:t>
    </dgm:pt>
    <dgm:pt modelId="{0E103C49-527C-AD47-9F48-D2D9171684DB}" type="parTrans" cxnId="{D0DE0657-C0B6-3C47-A6AC-829836A1BB01}">
      <dgm:prSet/>
      <dgm:spPr/>
      <dgm:t>
        <a:bodyPr/>
        <a:lstStyle/>
        <a:p>
          <a:endParaRPr lang="pl-PL"/>
        </a:p>
      </dgm:t>
    </dgm:pt>
    <dgm:pt modelId="{579FAA07-6D98-F441-94FB-FF7F71BB8CDF}" type="sibTrans" cxnId="{D0DE0657-C0B6-3C47-A6AC-829836A1BB01}">
      <dgm:prSet/>
      <dgm:spPr/>
      <dgm:t>
        <a:bodyPr/>
        <a:lstStyle/>
        <a:p>
          <a:endParaRPr lang="pl-PL"/>
        </a:p>
      </dgm:t>
    </dgm:pt>
    <dgm:pt modelId="{CF3C0F33-9810-0C4E-96C5-210605749659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łączenie </a:t>
          </a:r>
          <a:r>
            <a:rPr lang="pl-PL">
              <a:solidFill>
                <a:schemeClr val="bg1"/>
              </a:solidFill>
            </a:rPr>
            <a:t>formalnego </a:t>
          </a:r>
          <a:br>
            <a:rPr lang="pl-PL">
              <a:solidFill>
                <a:schemeClr val="bg1"/>
              </a:solidFill>
            </a:rPr>
          </a:br>
          <a:r>
            <a:rPr lang="pl-PL">
              <a:solidFill>
                <a:schemeClr val="bg1"/>
              </a:solidFill>
            </a:rPr>
            <a:t>i </a:t>
          </a:r>
          <a:r>
            <a:rPr lang="pl-PL" dirty="0">
              <a:solidFill>
                <a:schemeClr val="bg1"/>
              </a:solidFill>
            </a:rPr>
            <a:t>nieformalnego uczenia</a:t>
          </a:r>
        </a:p>
      </dgm:t>
    </dgm:pt>
    <dgm:pt modelId="{28EA755A-78CE-9549-9E96-6E71867ED2B1}" type="parTrans" cxnId="{FE5F811F-8746-9B48-98C5-F963CC5158CA}">
      <dgm:prSet/>
      <dgm:spPr/>
      <dgm:t>
        <a:bodyPr/>
        <a:lstStyle/>
        <a:p>
          <a:endParaRPr lang="pl-PL"/>
        </a:p>
      </dgm:t>
    </dgm:pt>
    <dgm:pt modelId="{0B45868F-B77E-3243-A2F1-F7FF3207C74B}" type="sibTrans" cxnId="{FE5F811F-8746-9B48-98C5-F963CC5158CA}">
      <dgm:prSet/>
      <dgm:spPr/>
      <dgm:t>
        <a:bodyPr/>
        <a:lstStyle/>
        <a:p>
          <a:endParaRPr lang="pl-PL"/>
        </a:p>
      </dgm:t>
    </dgm:pt>
    <dgm:pt modelId="{12CA2490-3649-2F45-BAA4-026DA79585C2}">
      <dgm:prSet phldrT="[Tekst]"/>
      <dgm:spPr>
        <a:solidFill>
          <a:srgbClr val="FF0000"/>
        </a:solidFill>
      </dgm:spPr>
      <dgm:t>
        <a:bodyPr/>
        <a:lstStyle/>
        <a:p>
          <a:r>
            <a:rPr lang="pl-PL" dirty="0"/>
            <a:t>Nierealne ?</a:t>
          </a:r>
        </a:p>
      </dgm:t>
    </dgm:pt>
    <dgm:pt modelId="{A31E35C1-9B87-A44C-A372-598691B10687}" type="parTrans" cxnId="{9BE87D46-864E-724B-8FF5-7685C455F5DA}">
      <dgm:prSet/>
      <dgm:spPr/>
      <dgm:t>
        <a:bodyPr/>
        <a:lstStyle/>
        <a:p>
          <a:endParaRPr lang="pl-PL"/>
        </a:p>
      </dgm:t>
    </dgm:pt>
    <dgm:pt modelId="{0611201D-A1B3-4C4F-9AF1-8C994D687090}" type="sibTrans" cxnId="{9BE87D46-864E-724B-8FF5-7685C455F5DA}">
      <dgm:prSet/>
      <dgm:spPr/>
      <dgm:t>
        <a:bodyPr/>
        <a:lstStyle/>
        <a:p>
          <a:endParaRPr lang="pl-PL"/>
        </a:p>
      </dgm:t>
    </dgm:pt>
    <dgm:pt modelId="{7346421B-8A59-DB45-AA51-D9F08AECDC86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wspieranie podejścia</a:t>
          </a:r>
          <a:r>
            <a:rPr lang="pl-PL" baseline="0" dirty="0">
              <a:solidFill>
                <a:schemeClr val="bg1"/>
              </a:solidFill>
            </a:rPr>
            <a:t> kompleksowego </a:t>
          </a:r>
          <a:br>
            <a:rPr lang="pl-PL" baseline="0" dirty="0">
              <a:solidFill>
                <a:schemeClr val="bg1"/>
              </a:solidFill>
            </a:rPr>
          </a:br>
          <a:r>
            <a:rPr lang="pl-PL" baseline="0" dirty="0">
              <a:solidFill>
                <a:schemeClr val="bg1"/>
              </a:solidFill>
            </a:rPr>
            <a:t>i promowanie komunikacji </a:t>
          </a:r>
          <a:endParaRPr lang="pl-PL" dirty="0">
            <a:solidFill>
              <a:schemeClr val="bg1"/>
            </a:solidFill>
          </a:endParaRPr>
        </a:p>
      </dgm:t>
    </dgm:pt>
    <dgm:pt modelId="{515C855B-F137-C245-91A9-D5144ABA5975}" type="parTrans" cxnId="{9720BD48-9590-9E4C-AD51-C4F7E92DEC7E}">
      <dgm:prSet/>
      <dgm:spPr/>
      <dgm:t>
        <a:bodyPr/>
        <a:lstStyle/>
        <a:p>
          <a:endParaRPr lang="pl-PL"/>
        </a:p>
      </dgm:t>
    </dgm:pt>
    <dgm:pt modelId="{F9ED04B7-233B-7243-B908-44A2A38F8FEB}" type="sibTrans" cxnId="{9720BD48-9590-9E4C-AD51-C4F7E92DEC7E}">
      <dgm:prSet/>
      <dgm:spPr/>
      <dgm:t>
        <a:bodyPr/>
        <a:lstStyle/>
        <a:p>
          <a:endParaRPr lang="pl-PL"/>
        </a:p>
      </dgm:t>
    </dgm:pt>
    <dgm:pt modelId="{16E366A2-FA50-7D49-9F69-021B87DDE277}">
      <dgm:prSet phldrT="[Teks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</a:rPr>
            <a:t>uczniowie/studenci współautorami kształcenia</a:t>
          </a:r>
        </a:p>
      </dgm:t>
    </dgm:pt>
    <dgm:pt modelId="{1E0D8A99-3977-494A-901C-5F9002C27D48}" type="parTrans" cxnId="{92F30EEE-B6BF-D74D-A84D-64C638680119}">
      <dgm:prSet/>
      <dgm:spPr/>
      <dgm:t>
        <a:bodyPr/>
        <a:lstStyle/>
        <a:p>
          <a:endParaRPr lang="pl-PL"/>
        </a:p>
      </dgm:t>
    </dgm:pt>
    <dgm:pt modelId="{3B11F3FA-F28E-B842-BC2F-056A228F5862}" type="sibTrans" cxnId="{92F30EEE-B6BF-D74D-A84D-64C638680119}">
      <dgm:prSet/>
      <dgm:spPr/>
      <dgm:t>
        <a:bodyPr/>
        <a:lstStyle/>
        <a:p>
          <a:endParaRPr lang="pl-PL"/>
        </a:p>
      </dgm:t>
    </dgm:pt>
    <dgm:pt modelId="{4AD58B0C-A65B-FC4F-8605-C734D8BE3034}" type="pres">
      <dgm:prSet presAssocID="{5A40EF63-B8F6-494A-936F-457465BE2F9C}" presName="Name0" presStyleCnt="0">
        <dgm:presLayoutVars>
          <dgm:dir/>
          <dgm:animLvl val="lvl"/>
          <dgm:resizeHandles val="exact"/>
        </dgm:presLayoutVars>
      </dgm:prSet>
      <dgm:spPr/>
    </dgm:pt>
    <dgm:pt modelId="{A561B6DC-D35F-CC42-B0A8-A79735A089AA}" type="pres">
      <dgm:prSet presAssocID="{FF960FCF-B7D8-3C49-AB02-0657BF9AC597}" presName="composite" presStyleCnt="0"/>
      <dgm:spPr/>
    </dgm:pt>
    <dgm:pt modelId="{E9CE4E06-6E4B-874E-9D6B-454E21849E64}" type="pres">
      <dgm:prSet presAssocID="{FF960FCF-B7D8-3C49-AB02-0657BF9AC59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05D3F8CC-5F8A-2949-AF21-DFFBC0E61B38}" type="pres">
      <dgm:prSet presAssocID="{FF960FCF-B7D8-3C49-AB02-0657BF9AC597}" presName="desTx" presStyleLbl="alignAccFollowNode1" presStyleIdx="0" presStyleCnt="3">
        <dgm:presLayoutVars>
          <dgm:bulletEnabled val="1"/>
        </dgm:presLayoutVars>
      </dgm:prSet>
      <dgm:spPr/>
    </dgm:pt>
    <dgm:pt modelId="{495B0AF4-D33D-A441-A974-5024EE08F1FF}" type="pres">
      <dgm:prSet presAssocID="{79453CCE-82CD-B44B-B668-51C1BFB3D436}" presName="space" presStyleCnt="0"/>
      <dgm:spPr/>
    </dgm:pt>
    <dgm:pt modelId="{7DBAB37F-95CC-D743-8F87-05EE1E6E204C}" type="pres">
      <dgm:prSet presAssocID="{DC3114BA-8CFA-2243-9B7C-189FBA85C2B9}" presName="composite" presStyleCnt="0"/>
      <dgm:spPr/>
    </dgm:pt>
    <dgm:pt modelId="{36538E23-CA34-1E41-BFEA-13A277C52893}" type="pres">
      <dgm:prSet presAssocID="{DC3114BA-8CFA-2243-9B7C-189FBA85C2B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52D8AC4-6878-7C4D-A8B3-D73A33A158EF}" type="pres">
      <dgm:prSet presAssocID="{DC3114BA-8CFA-2243-9B7C-189FBA85C2B9}" presName="desTx" presStyleLbl="alignAccFollowNode1" presStyleIdx="1" presStyleCnt="3">
        <dgm:presLayoutVars>
          <dgm:bulletEnabled val="1"/>
        </dgm:presLayoutVars>
      </dgm:prSet>
      <dgm:spPr/>
    </dgm:pt>
    <dgm:pt modelId="{4E2472C3-A169-F14E-BD1B-2667BD9C18B6}" type="pres">
      <dgm:prSet presAssocID="{09B646AA-C458-E04F-B6C3-B6312388CC2C}" presName="space" presStyleCnt="0"/>
      <dgm:spPr/>
    </dgm:pt>
    <dgm:pt modelId="{441FB9AF-123D-7A4C-AE4B-C78D4F01F916}" type="pres">
      <dgm:prSet presAssocID="{12CA2490-3649-2F45-BAA4-026DA79585C2}" presName="composite" presStyleCnt="0"/>
      <dgm:spPr/>
    </dgm:pt>
    <dgm:pt modelId="{6E80684F-FA30-F54B-A3F8-170723E6CE9B}" type="pres">
      <dgm:prSet presAssocID="{12CA2490-3649-2F45-BAA4-026DA79585C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F2A0B02-EAA9-6D46-8248-3DD22463F620}" type="pres">
      <dgm:prSet presAssocID="{12CA2490-3649-2F45-BAA4-026DA79585C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E5F811F-8746-9B48-98C5-F963CC5158CA}" srcId="{DC3114BA-8CFA-2243-9B7C-189FBA85C2B9}" destId="{CF3C0F33-9810-0C4E-96C5-210605749659}" srcOrd="1" destOrd="0" parTransId="{28EA755A-78CE-9549-9E96-6E71867ED2B1}" sibTransId="{0B45868F-B77E-3243-A2F1-F7FF3207C74B}"/>
    <dgm:cxn modelId="{24E0EF23-DE0E-2345-A752-DD9E01B3D7BD}" type="presOf" srcId="{DC3114BA-8CFA-2243-9B7C-189FBA85C2B9}" destId="{36538E23-CA34-1E41-BFEA-13A277C52893}" srcOrd="0" destOrd="0" presId="urn:microsoft.com/office/officeart/2005/8/layout/hList1"/>
    <dgm:cxn modelId="{70045A34-F10E-4445-8C11-0C3723B59E94}" srcId="{5A40EF63-B8F6-494A-936F-457465BE2F9C}" destId="{DC3114BA-8CFA-2243-9B7C-189FBA85C2B9}" srcOrd="1" destOrd="0" parTransId="{314A97C5-700F-C946-A0CF-BA195CBB0B61}" sibTransId="{09B646AA-C458-E04F-B6C3-B6312388CC2C}"/>
    <dgm:cxn modelId="{E16B1041-DE34-1540-8754-F7AE0F57FF58}" type="presOf" srcId="{FF960FCF-B7D8-3C49-AB02-0657BF9AC597}" destId="{E9CE4E06-6E4B-874E-9D6B-454E21849E64}" srcOrd="0" destOrd="0" presId="urn:microsoft.com/office/officeart/2005/8/layout/hList1"/>
    <dgm:cxn modelId="{9BE87D46-864E-724B-8FF5-7685C455F5DA}" srcId="{5A40EF63-B8F6-494A-936F-457465BE2F9C}" destId="{12CA2490-3649-2F45-BAA4-026DA79585C2}" srcOrd="2" destOrd="0" parTransId="{A31E35C1-9B87-A44C-A372-598691B10687}" sibTransId="{0611201D-A1B3-4C4F-9AF1-8C994D687090}"/>
    <dgm:cxn modelId="{9720BD48-9590-9E4C-AD51-C4F7E92DEC7E}" srcId="{12CA2490-3649-2F45-BAA4-026DA79585C2}" destId="{7346421B-8A59-DB45-AA51-D9F08AECDC86}" srcOrd="0" destOrd="0" parTransId="{515C855B-F137-C245-91A9-D5144ABA5975}" sibTransId="{F9ED04B7-233B-7243-B908-44A2A38F8FEB}"/>
    <dgm:cxn modelId="{D0DE0657-C0B6-3C47-A6AC-829836A1BB01}" srcId="{DC3114BA-8CFA-2243-9B7C-189FBA85C2B9}" destId="{4267ADBD-5298-B54B-A6A2-DDDCC5523FE3}" srcOrd="0" destOrd="0" parTransId="{0E103C49-527C-AD47-9F48-D2D9171684DB}" sibTransId="{579FAA07-6D98-F441-94FB-FF7F71BB8CDF}"/>
    <dgm:cxn modelId="{7F494B58-2319-4F4B-B9D7-381917D99A31}" srcId="{FF960FCF-B7D8-3C49-AB02-0657BF9AC597}" destId="{9C5A4C9B-F705-B848-B932-078D1BD8FEC1}" srcOrd="1" destOrd="0" parTransId="{C49E28D3-D9D3-AC47-AF4F-0D2BA2C4D85D}" sibTransId="{6DD4C5C7-D4C8-B248-9B58-B5F71348587A}"/>
    <dgm:cxn modelId="{A06F485E-4EB5-974A-AB57-4B8F0D2B5268}" type="presOf" srcId="{5A40EF63-B8F6-494A-936F-457465BE2F9C}" destId="{4AD58B0C-A65B-FC4F-8605-C734D8BE3034}" srcOrd="0" destOrd="0" presId="urn:microsoft.com/office/officeart/2005/8/layout/hList1"/>
    <dgm:cxn modelId="{FDD2C461-3B75-8348-8875-BDF818B78C35}" srcId="{5A40EF63-B8F6-494A-936F-457465BE2F9C}" destId="{FF960FCF-B7D8-3C49-AB02-0657BF9AC597}" srcOrd="0" destOrd="0" parTransId="{6CB43716-DE5B-7149-9AEA-6027B0BB16CF}" sibTransId="{79453CCE-82CD-B44B-B668-51C1BFB3D436}"/>
    <dgm:cxn modelId="{7480D78D-D9A6-094E-B7B0-B6CC66528536}" type="presOf" srcId="{4267ADBD-5298-B54B-A6A2-DDDCC5523FE3}" destId="{052D8AC4-6878-7C4D-A8B3-D73A33A158EF}" srcOrd="0" destOrd="0" presId="urn:microsoft.com/office/officeart/2005/8/layout/hList1"/>
    <dgm:cxn modelId="{1418339B-BAC7-D14E-8D49-984FC71C6498}" type="presOf" srcId="{16E366A2-FA50-7D49-9F69-021B87DDE277}" destId="{5F2A0B02-EAA9-6D46-8248-3DD22463F620}" srcOrd="0" destOrd="1" presId="urn:microsoft.com/office/officeart/2005/8/layout/hList1"/>
    <dgm:cxn modelId="{476BB2A1-FBF0-4F46-BEF9-3E27C96124DA}" srcId="{FF960FCF-B7D8-3C49-AB02-0657BF9AC597}" destId="{2B55FFE1-833A-C249-BA6F-751A3B9A6ADE}" srcOrd="0" destOrd="0" parTransId="{635917F3-BC04-1045-A17F-D2759BDC475D}" sibTransId="{3DCF6AEF-3B36-E645-927B-D2F6E22CD6C4}"/>
    <dgm:cxn modelId="{6B38DDA8-2097-1440-8872-B4B14B2CACE8}" type="presOf" srcId="{2B55FFE1-833A-C249-BA6F-751A3B9A6ADE}" destId="{05D3F8CC-5F8A-2949-AF21-DFFBC0E61B38}" srcOrd="0" destOrd="0" presId="urn:microsoft.com/office/officeart/2005/8/layout/hList1"/>
    <dgm:cxn modelId="{6D19F7BF-5613-744C-9735-7822AD80ADAE}" type="presOf" srcId="{12CA2490-3649-2F45-BAA4-026DA79585C2}" destId="{6E80684F-FA30-F54B-A3F8-170723E6CE9B}" srcOrd="0" destOrd="0" presId="urn:microsoft.com/office/officeart/2005/8/layout/hList1"/>
    <dgm:cxn modelId="{C4FCE5ED-FFCE-2345-86CC-988008491894}" type="presOf" srcId="{7346421B-8A59-DB45-AA51-D9F08AECDC86}" destId="{5F2A0B02-EAA9-6D46-8248-3DD22463F620}" srcOrd="0" destOrd="0" presId="urn:microsoft.com/office/officeart/2005/8/layout/hList1"/>
    <dgm:cxn modelId="{92F30EEE-B6BF-D74D-A84D-64C638680119}" srcId="{12CA2490-3649-2F45-BAA4-026DA79585C2}" destId="{16E366A2-FA50-7D49-9F69-021B87DDE277}" srcOrd="1" destOrd="0" parTransId="{1E0D8A99-3977-494A-901C-5F9002C27D48}" sibTransId="{3B11F3FA-F28E-B842-BC2F-056A228F5862}"/>
    <dgm:cxn modelId="{21A4A0F3-A9DC-4C4A-BAE0-B626BCEC4CDE}" type="presOf" srcId="{9C5A4C9B-F705-B848-B932-078D1BD8FEC1}" destId="{05D3F8CC-5F8A-2949-AF21-DFFBC0E61B38}" srcOrd="0" destOrd="1" presId="urn:microsoft.com/office/officeart/2005/8/layout/hList1"/>
    <dgm:cxn modelId="{79942FFC-651C-794B-9EC1-14A7ADBEE892}" type="presOf" srcId="{CF3C0F33-9810-0C4E-96C5-210605749659}" destId="{052D8AC4-6878-7C4D-A8B3-D73A33A158EF}" srcOrd="0" destOrd="1" presId="urn:microsoft.com/office/officeart/2005/8/layout/hList1"/>
    <dgm:cxn modelId="{00F764DA-0A51-6748-8610-D386DFC53887}" type="presParOf" srcId="{4AD58B0C-A65B-FC4F-8605-C734D8BE3034}" destId="{A561B6DC-D35F-CC42-B0A8-A79735A089AA}" srcOrd="0" destOrd="0" presId="urn:microsoft.com/office/officeart/2005/8/layout/hList1"/>
    <dgm:cxn modelId="{F0304BD2-9FF1-984D-933D-5051FF8E8D27}" type="presParOf" srcId="{A561B6DC-D35F-CC42-B0A8-A79735A089AA}" destId="{E9CE4E06-6E4B-874E-9D6B-454E21849E64}" srcOrd="0" destOrd="0" presId="urn:microsoft.com/office/officeart/2005/8/layout/hList1"/>
    <dgm:cxn modelId="{3C713663-CF43-0A44-9648-8B229708D3F8}" type="presParOf" srcId="{A561B6DC-D35F-CC42-B0A8-A79735A089AA}" destId="{05D3F8CC-5F8A-2949-AF21-DFFBC0E61B38}" srcOrd="1" destOrd="0" presId="urn:microsoft.com/office/officeart/2005/8/layout/hList1"/>
    <dgm:cxn modelId="{7F966EBC-BB17-704B-9BC4-928487BA86E7}" type="presParOf" srcId="{4AD58B0C-A65B-FC4F-8605-C734D8BE3034}" destId="{495B0AF4-D33D-A441-A974-5024EE08F1FF}" srcOrd="1" destOrd="0" presId="urn:microsoft.com/office/officeart/2005/8/layout/hList1"/>
    <dgm:cxn modelId="{D000DEF3-6A0D-4843-A2D9-4AF7CDBA6C11}" type="presParOf" srcId="{4AD58B0C-A65B-FC4F-8605-C734D8BE3034}" destId="{7DBAB37F-95CC-D743-8F87-05EE1E6E204C}" srcOrd="2" destOrd="0" presId="urn:microsoft.com/office/officeart/2005/8/layout/hList1"/>
    <dgm:cxn modelId="{C8332CA8-D3C3-FD42-BACB-62F612B16F20}" type="presParOf" srcId="{7DBAB37F-95CC-D743-8F87-05EE1E6E204C}" destId="{36538E23-CA34-1E41-BFEA-13A277C52893}" srcOrd="0" destOrd="0" presId="urn:microsoft.com/office/officeart/2005/8/layout/hList1"/>
    <dgm:cxn modelId="{AA5E9003-0339-0242-BBC0-3334224F9835}" type="presParOf" srcId="{7DBAB37F-95CC-D743-8F87-05EE1E6E204C}" destId="{052D8AC4-6878-7C4D-A8B3-D73A33A158EF}" srcOrd="1" destOrd="0" presId="urn:microsoft.com/office/officeart/2005/8/layout/hList1"/>
    <dgm:cxn modelId="{19AAA40D-5DA8-FF4D-98DF-77B2FC91C9FA}" type="presParOf" srcId="{4AD58B0C-A65B-FC4F-8605-C734D8BE3034}" destId="{4E2472C3-A169-F14E-BD1B-2667BD9C18B6}" srcOrd="3" destOrd="0" presId="urn:microsoft.com/office/officeart/2005/8/layout/hList1"/>
    <dgm:cxn modelId="{551DFB17-A2DC-4D49-81DB-79919740FB57}" type="presParOf" srcId="{4AD58B0C-A65B-FC4F-8605-C734D8BE3034}" destId="{441FB9AF-123D-7A4C-AE4B-C78D4F01F916}" srcOrd="4" destOrd="0" presId="urn:microsoft.com/office/officeart/2005/8/layout/hList1"/>
    <dgm:cxn modelId="{31633A8D-28F3-EA4A-B91B-A35A1840FF46}" type="presParOf" srcId="{441FB9AF-123D-7A4C-AE4B-C78D4F01F916}" destId="{6E80684F-FA30-F54B-A3F8-170723E6CE9B}" srcOrd="0" destOrd="0" presId="urn:microsoft.com/office/officeart/2005/8/layout/hList1"/>
    <dgm:cxn modelId="{50C49E95-059C-264A-A3FA-8F69DC48048A}" type="presParOf" srcId="{441FB9AF-123D-7A4C-AE4B-C78D4F01F916}" destId="{5F2A0B02-EAA9-6D46-8248-3DD22463F62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0B5003-87C5-0E4C-A4FE-C1B6809E30C5}" type="doc">
      <dgm:prSet loTypeId="urn:microsoft.com/office/officeart/2005/8/layout/hProcess11" loCatId="" qsTypeId="urn:microsoft.com/office/officeart/2005/8/quickstyle/simple4" qsCatId="simple" csTypeId="urn:microsoft.com/office/officeart/2005/8/colors/accent1_2" csCatId="accent1" phldr="1"/>
      <dgm:spPr/>
    </dgm:pt>
    <dgm:pt modelId="{7CDB2E01-815C-B049-9BA0-20BF0C25DE57}">
      <dgm:prSet phldrT="[Tekst]"/>
      <dgm:spPr/>
      <dgm:t>
        <a:bodyPr/>
        <a:lstStyle/>
        <a:p>
          <a:r>
            <a:rPr lang="pl-PL" dirty="0"/>
            <a:t>2015</a:t>
          </a:r>
        </a:p>
      </dgm:t>
    </dgm:pt>
    <dgm:pt modelId="{D98375F5-8BCA-6B49-9DDC-A0336B5D8EC1}" type="parTrans" cxnId="{A38D3427-0A68-3A4D-837E-1F2802ABDB21}">
      <dgm:prSet/>
      <dgm:spPr/>
      <dgm:t>
        <a:bodyPr/>
        <a:lstStyle/>
        <a:p>
          <a:endParaRPr lang="pl-PL"/>
        </a:p>
      </dgm:t>
    </dgm:pt>
    <dgm:pt modelId="{8AFAE51B-BDF3-8B49-B26F-7C4FA02B67AD}" type="sibTrans" cxnId="{A38D3427-0A68-3A4D-837E-1F2802ABDB21}">
      <dgm:prSet/>
      <dgm:spPr/>
      <dgm:t>
        <a:bodyPr/>
        <a:lstStyle/>
        <a:p>
          <a:endParaRPr lang="pl-PL"/>
        </a:p>
      </dgm:t>
    </dgm:pt>
    <dgm:pt modelId="{8214138D-4579-A84A-B71F-33F4682283D2}">
      <dgm:prSet phldrT="[Tekst]"/>
      <dgm:spPr/>
      <dgm:t>
        <a:bodyPr/>
        <a:lstStyle/>
        <a:p>
          <a:r>
            <a:rPr lang="pl-PL" dirty="0"/>
            <a:t>2016	</a:t>
          </a:r>
        </a:p>
      </dgm:t>
    </dgm:pt>
    <dgm:pt modelId="{8697E12F-578F-5E44-81CC-BFEEF04F33A1}" type="parTrans" cxnId="{3A13B1F2-6940-2841-A9D9-48F50522A353}">
      <dgm:prSet/>
      <dgm:spPr/>
      <dgm:t>
        <a:bodyPr/>
        <a:lstStyle/>
        <a:p>
          <a:endParaRPr lang="pl-PL"/>
        </a:p>
      </dgm:t>
    </dgm:pt>
    <dgm:pt modelId="{A9F9D35C-3E64-B04E-9637-5B60C65E3D9C}" type="sibTrans" cxnId="{3A13B1F2-6940-2841-A9D9-48F50522A353}">
      <dgm:prSet/>
      <dgm:spPr/>
      <dgm:t>
        <a:bodyPr/>
        <a:lstStyle/>
        <a:p>
          <a:endParaRPr lang="pl-PL"/>
        </a:p>
      </dgm:t>
    </dgm:pt>
    <dgm:pt modelId="{647A7D71-3FCC-9D4C-B804-FC9944B1D426}">
      <dgm:prSet phldrT="[Tekst]"/>
      <dgm:spPr/>
      <dgm:t>
        <a:bodyPr/>
        <a:lstStyle/>
        <a:p>
          <a:r>
            <a:rPr lang="pl-PL" dirty="0"/>
            <a:t>2017</a:t>
          </a:r>
        </a:p>
      </dgm:t>
    </dgm:pt>
    <dgm:pt modelId="{DBF7B7A3-5603-3046-9637-5CD85589B24A}" type="parTrans" cxnId="{F9EFAD27-E081-CA48-81D2-5D0C21424043}">
      <dgm:prSet/>
      <dgm:spPr/>
      <dgm:t>
        <a:bodyPr/>
        <a:lstStyle/>
        <a:p>
          <a:endParaRPr lang="pl-PL"/>
        </a:p>
      </dgm:t>
    </dgm:pt>
    <dgm:pt modelId="{00C3A385-2C10-8041-A726-9C8E97CB271F}" type="sibTrans" cxnId="{F9EFAD27-E081-CA48-81D2-5D0C21424043}">
      <dgm:prSet/>
      <dgm:spPr/>
      <dgm:t>
        <a:bodyPr/>
        <a:lstStyle/>
        <a:p>
          <a:endParaRPr lang="pl-PL"/>
        </a:p>
      </dgm:t>
    </dgm:pt>
    <dgm:pt modelId="{12539D53-77D6-3340-9B79-8512DA3D7E86}">
      <dgm:prSet/>
      <dgm:spPr/>
      <dgm:t>
        <a:bodyPr/>
        <a:lstStyle/>
        <a:p>
          <a:r>
            <a:rPr lang="pl-PL" dirty="0"/>
            <a:t>2018</a:t>
          </a:r>
        </a:p>
      </dgm:t>
    </dgm:pt>
    <dgm:pt modelId="{F65A49EC-03C0-294E-A24C-575AC2F465C0}" type="parTrans" cxnId="{4E3E58F9-E3CD-C945-AC78-806A335ADCC1}">
      <dgm:prSet/>
      <dgm:spPr/>
      <dgm:t>
        <a:bodyPr/>
        <a:lstStyle/>
        <a:p>
          <a:endParaRPr lang="pl-PL"/>
        </a:p>
      </dgm:t>
    </dgm:pt>
    <dgm:pt modelId="{00DC6F4C-A1BA-1140-8194-8B61E899977C}" type="sibTrans" cxnId="{4E3E58F9-E3CD-C945-AC78-806A335ADCC1}">
      <dgm:prSet/>
      <dgm:spPr/>
      <dgm:t>
        <a:bodyPr/>
        <a:lstStyle/>
        <a:p>
          <a:endParaRPr lang="pl-PL"/>
        </a:p>
      </dgm:t>
    </dgm:pt>
    <dgm:pt modelId="{85396153-48FF-9E43-B5A6-7FE3C2DDE637}">
      <dgm:prSet/>
      <dgm:spPr/>
      <dgm:t>
        <a:bodyPr/>
        <a:lstStyle/>
        <a:p>
          <a:r>
            <a:rPr lang="pl-PL" dirty="0"/>
            <a:t>2019</a:t>
          </a:r>
        </a:p>
      </dgm:t>
    </dgm:pt>
    <dgm:pt modelId="{8812E05C-8836-5247-BDCF-3DD1396F46C3}" type="parTrans" cxnId="{1FDBAB54-FAA9-8347-8BD1-BC81238DA87B}">
      <dgm:prSet/>
      <dgm:spPr/>
      <dgm:t>
        <a:bodyPr/>
        <a:lstStyle/>
        <a:p>
          <a:endParaRPr lang="pl-PL"/>
        </a:p>
      </dgm:t>
    </dgm:pt>
    <dgm:pt modelId="{0935C798-D8D7-AB40-861E-575808B459B7}" type="sibTrans" cxnId="{1FDBAB54-FAA9-8347-8BD1-BC81238DA87B}">
      <dgm:prSet/>
      <dgm:spPr/>
      <dgm:t>
        <a:bodyPr/>
        <a:lstStyle/>
        <a:p>
          <a:endParaRPr lang="pl-PL"/>
        </a:p>
      </dgm:t>
    </dgm:pt>
    <dgm:pt modelId="{C282C0A1-AB58-F747-A428-452CA2303B49}">
      <dgm:prSet/>
      <dgm:spPr/>
      <dgm:t>
        <a:bodyPr/>
        <a:lstStyle/>
        <a:p>
          <a:r>
            <a:rPr lang="pl-PL" dirty="0"/>
            <a:t>2020</a:t>
          </a:r>
        </a:p>
      </dgm:t>
    </dgm:pt>
    <dgm:pt modelId="{35BB26A5-4A58-B841-89FE-31491E798EB4}" type="parTrans" cxnId="{F32BD3A9-C691-D148-94FF-CCC3DCC4B734}">
      <dgm:prSet/>
      <dgm:spPr/>
      <dgm:t>
        <a:bodyPr/>
        <a:lstStyle/>
        <a:p>
          <a:endParaRPr lang="pl-PL"/>
        </a:p>
      </dgm:t>
    </dgm:pt>
    <dgm:pt modelId="{68DF579D-6575-204B-97FE-39F845566A6F}" type="sibTrans" cxnId="{F32BD3A9-C691-D148-94FF-CCC3DCC4B734}">
      <dgm:prSet/>
      <dgm:spPr/>
      <dgm:t>
        <a:bodyPr/>
        <a:lstStyle/>
        <a:p>
          <a:endParaRPr lang="pl-PL"/>
        </a:p>
      </dgm:t>
    </dgm:pt>
    <dgm:pt modelId="{CC4F9815-FE22-404D-97A1-33B9D910C19E}">
      <dgm:prSet/>
      <dgm:spPr/>
      <dgm:t>
        <a:bodyPr/>
        <a:lstStyle/>
        <a:p>
          <a:r>
            <a:rPr lang="pl-PL" dirty="0"/>
            <a:t>2021</a:t>
          </a:r>
        </a:p>
      </dgm:t>
    </dgm:pt>
    <dgm:pt modelId="{0D40307B-3757-984B-8D66-DE020CB280D0}" type="parTrans" cxnId="{9737C0C6-5DAC-C34C-B508-4DE433476C74}">
      <dgm:prSet/>
      <dgm:spPr/>
      <dgm:t>
        <a:bodyPr/>
        <a:lstStyle/>
        <a:p>
          <a:endParaRPr lang="pl-PL"/>
        </a:p>
      </dgm:t>
    </dgm:pt>
    <dgm:pt modelId="{32787619-EF9C-CB41-AFD6-B41C12166F99}" type="sibTrans" cxnId="{9737C0C6-5DAC-C34C-B508-4DE433476C74}">
      <dgm:prSet/>
      <dgm:spPr/>
      <dgm:t>
        <a:bodyPr/>
        <a:lstStyle/>
        <a:p>
          <a:endParaRPr lang="pl-PL"/>
        </a:p>
      </dgm:t>
    </dgm:pt>
    <dgm:pt modelId="{DA1874D1-B8B2-EC48-9CE6-A2D375F23CE3}" type="pres">
      <dgm:prSet presAssocID="{060B5003-87C5-0E4C-A4FE-C1B6809E30C5}" presName="Name0" presStyleCnt="0">
        <dgm:presLayoutVars>
          <dgm:dir/>
          <dgm:resizeHandles val="exact"/>
        </dgm:presLayoutVars>
      </dgm:prSet>
      <dgm:spPr/>
    </dgm:pt>
    <dgm:pt modelId="{43879BD2-1C02-FB4F-A7E8-E971EE6D5B77}" type="pres">
      <dgm:prSet presAssocID="{060B5003-87C5-0E4C-A4FE-C1B6809E30C5}" presName="arrow" presStyleLbl="bgShp" presStyleIdx="0" presStyleCnt="1"/>
      <dgm:spPr/>
    </dgm:pt>
    <dgm:pt modelId="{D590C6EE-B7F2-0A49-BFF3-6D3FF36254D2}" type="pres">
      <dgm:prSet presAssocID="{060B5003-87C5-0E4C-A4FE-C1B6809E30C5}" presName="points" presStyleCnt="0"/>
      <dgm:spPr/>
    </dgm:pt>
    <dgm:pt modelId="{1CFA90C3-3178-0A43-BC19-F5DA5FBE443E}" type="pres">
      <dgm:prSet presAssocID="{7CDB2E01-815C-B049-9BA0-20BF0C25DE57}" presName="compositeA" presStyleCnt="0"/>
      <dgm:spPr/>
    </dgm:pt>
    <dgm:pt modelId="{C885569F-2272-7F49-B7CE-B838A49717BC}" type="pres">
      <dgm:prSet presAssocID="{7CDB2E01-815C-B049-9BA0-20BF0C25DE57}" presName="textA" presStyleLbl="revTx" presStyleIdx="0" presStyleCnt="7">
        <dgm:presLayoutVars>
          <dgm:bulletEnabled val="1"/>
        </dgm:presLayoutVars>
      </dgm:prSet>
      <dgm:spPr/>
    </dgm:pt>
    <dgm:pt modelId="{48443060-72EB-664A-A939-8F563ABDD29C}" type="pres">
      <dgm:prSet presAssocID="{7CDB2E01-815C-B049-9BA0-20BF0C25DE57}" presName="circleA" presStyleLbl="node1" presStyleIdx="0" presStyleCnt="7"/>
      <dgm:spPr/>
    </dgm:pt>
    <dgm:pt modelId="{5199E8F0-3A92-9940-B340-75CBA19293B0}" type="pres">
      <dgm:prSet presAssocID="{7CDB2E01-815C-B049-9BA0-20BF0C25DE57}" presName="spaceA" presStyleCnt="0"/>
      <dgm:spPr/>
    </dgm:pt>
    <dgm:pt modelId="{22BC1145-27E4-3841-9E09-158AB7FA1EDE}" type="pres">
      <dgm:prSet presAssocID="{8AFAE51B-BDF3-8B49-B26F-7C4FA02B67AD}" presName="space" presStyleCnt="0"/>
      <dgm:spPr/>
    </dgm:pt>
    <dgm:pt modelId="{C01A34A8-DDAA-A041-970B-03910B5640C4}" type="pres">
      <dgm:prSet presAssocID="{8214138D-4579-A84A-B71F-33F4682283D2}" presName="compositeB" presStyleCnt="0"/>
      <dgm:spPr/>
    </dgm:pt>
    <dgm:pt modelId="{D9FB8657-96D3-C447-A40B-B11F1DA87804}" type="pres">
      <dgm:prSet presAssocID="{8214138D-4579-A84A-B71F-33F4682283D2}" presName="textB" presStyleLbl="revTx" presStyleIdx="1" presStyleCnt="7">
        <dgm:presLayoutVars>
          <dgm:bulletEnabled val="1"/>
        </dgm:presLayoutVars>
      </dgm:prSet>
      <dgm:spPr/>
    </dgm:pt>
    <dgm:pt modelId="{3122CAEA-5366-F241-B7C0-D2B52D43CFD6}" type="pres">
      <dgm:prSet presAssocID="{8214138D-4579-A84A-B71F-33F4682283D2}" presName="circleB" presStyleLbl="node1" presStyleIdx="1" presStyleCnt="7"/>
      <dgm:spPr/>
    </dgm:pt>
    <dgm:pt modelId="{1ADD6F64-06D0-F74E-92BE-D619E5B8F770}" type="pres">
      <dgm:prSet presAssocID="{8214138D-4579-A84A-B71F-33F4682283D2}" presName="spaceB" presStyleCnt="0"/>
      <dgm:spPr/>
    </dgm:pt>
    <dgm:pt modelId="{A0A6DC81-25B2-894E-9235-01B335BE80F5}" type="pres">
      <dgm:prSet presAssocID="{A9F9D35C-3E64-B04E-9637-5B60C65E3D9C}" presName="space" presStyleCnt="0"/>
      <dgm:spPr/>
    </dgm:pt>
    <dgm:pt modelId="{C1583BE9-78CE-6E4D-8E70-0A0A74055012}" type="pres">
      <dgm:prSet presAssocID="{647A7D71-3FCC-9D4C-B804-FC9944B1D426}" presName="compositeA" presStyleCnt="0"/>
      <dgm:spPr/>
    </dgm:pt>
    <dgm:pt modelId="{B2FE5353-206F-4844-B390-372F2CDE7FE4}" type="pres">
      <dgm:prSet presAssocID="{647A7D71-3FCC-9D4C-B804-FC9944B1D426}" presName="textA" presStyleLbl="revTx" presStyleIdx="2" presStyleCnt="7">
        <dgm:presLayoutVars>
          <dgm:bulletEnabled val="1"/>
        </dgm:presLayoutVars>
      </dgm:prSet>
      <dgm:spPr/>
    </dgm:pt>
    <dgm:pt modelId="{07D90DA4-24C7-4742-92A9-4D4F6CD152A5}" type="pres">
      <dgm:prSet presAssocID="{647A7D71-3FCC-9D4C-B804-FC9944B1D426}" presName="circleA" presStyleLbl="node1" presStyleIdx="2" presStyleCnt="7"/>
      <dgm:spPr/>
    </dgm:pt>
    <dgm:pt modelId="{D8D14A55-E975-0F44-A359-B6BC20928D3E}" type="pres">
      <dgm:prSet presAssocID="{647A7D71-3FCC-9D4C-B804-FC9944B1D426}" presName="spaceA" presStyleCnt="0"/>
      <dgm:spPr/>
    </dgm:pt>
    <dgm:pt modelId="{4C1FE124-BBDE-7642-AE49-B9ED9AA7F64F}" type="pres">
      <dgm:prSet presAssocID="{00C3A385-2C10-8041-A726-9C8E97CB271F}" presName="space" presStyleCnt="0"/>
      <dgm:spPr/>
    </dgm:pt>
    <dgm:pt modelId="{773BF905-27B0-B94D-BA72-B17D182D0F8A}" type="pres">
      <dgm:prSet presAssocID="{12539D53-77D6-3340-9B79-8512DA3D7E86}" presName="compositeB" presStyleCnt="0"/>
      <dgm:spPr/>
    </dgm:pt>
    <dgm:pt modelId="{589B8B05-E52C-274D-9F74-461D784E941D}" type="pres">
      <dgm:prSet presAssocID="{12539D53-77D6-3340-9B79-8512DA3D7E86}" presName="textB" presStyleLbl="revTx" presStyleIdx="3" presStyleCnt="7">
        <dgm:presLayoutVars>
          <dgm:bulletEnabled val="1"/>
        </dgm:presLayoutVars>
      </dgm:prSet>
      <dgm:spPr/>
    </dgm:pt>
    <dgm:pt modelId="{9F96FAA7-29B7-8741-9B3E-422936801A7C}" type="pres">
      <dgm:prSet presAssocID="{12539D53-77D6-3340-9B79-8512DA3D7E86}" presName="circleB" presStyleLbl="node1" presStyleIdx="3" presStyleCnt="7"/>
      <dgm:spPr/>
    </dgm:pt>
    <dgm:pt modelId="{CB6DF577-DB6B-3B4C-BDD3-7743322AD080}" type="pres">
      <dgm:prSet presAssocID="{12539D53-77D6-3340-9B79-8512DA3D7E86}" presName="spaceB" presStyleCnt="0"/>
      <dgm:spPr/>
    </dgm:pt>
    <dgm:pt modelId="{2D8B7559-BD3B-7D46-82E9-8AFBB09A58AD}" type="pres">
      <dgm:prSet presAssocID="{00DC6F4C-A1BA-1140-8194-8B61E899977C}" presName="space" presStyleCnt="0"/>
      <dgm:spPr/>
    </dgm:pt>
    <dgm:pt modelId="{D3038267-6BE0-6C45-9B19-1D541395CF77}" type="pres">
      <dgm:prSet presAssocID="{85396153-48FF-9E43-B5A6-7FE3C2DDE637}" presName="compositeA" presStyleCnt="0"/>
      <dgm:spPr/>
    </dgm:pt>
    <dgm:pt modelId="{E8418B76-D6A1-754C-95B4-8EA2346B453E}" type="pres">
      <dgm:prSet presAssocID="{85396153-48FF-9E43-B5A6-7FE3C2DDE637}" presName="textA" presStyleLbl="revTx" presStyleIdx="4" presStyleCnt="7">
        <dgm:presLayoutVars>
          <dgm:bulletEnabled val="1"/>
        </dgm:presLayoutVars>
      </dgm:prSet>
      <dgm:spPr/>
    </dgm:pt>
    <dgm:pt modelId="{5CE4B75F-332D-764F-914B-483045E3660C}" type="pres">
      <dgm:prSet presAssocID="{85396153-48FF-9E43-B5A6-7FE3C2DDE637}" presName="circleA" presStyleLbl="node1" presStyleIdx="4" presStyleCnt="7"/>
      <dgm:spPr/>
    </dgm:pt>
    <dgm:pt modelId="{87778D4F-378E-2840-8E5A-34A1EB93F3DF}" type="pres">
      <dgm:prSet presAssocID="{85396153-48FF-9E43-B5A6-7FE3C2DDE637}" presName="spaceA" presStyleCnt="0"/>
      <dgm:spPr/>
    </dgm:pt>
    <dgm:pt modelId="{401CDBA1-40D2-154C-A421-51CF87D86A23}" type="pres">
      <dgm:prSet presAssocID="{0935C798-D8D7-AB40-861E-575808B459B7}" presName="space" presStyleCnt="0"/>
      <dgm:spPr/>
    </dgm:pt>
    <dgm:pt modelId="{DE319CD2-66F6-D74E-830E-DF0F9D0B418A}" type="pres">
      <dgm:prSet presAssocID="{C282C0A1-AB58-F747-A428-452CA2303B49}" presName="compositeB" presStyleCnt="0"/>
      <dgm:spPr/>
    </dgm:pt>
    <dgm:pt modelId="{4FE492C6-707E-384F-A5AC-2D25897B29DA}" type="pres">
      <dgm:prSet presAssocID="{C282C0A1-AB58-F747-A428-452CA2303B49}" presName="textB" presStyleLbl="revTx" presStyleIdx="5" presStyleCnt="7">
        <dgm:presLayoutVars>
          <dgm:bulletEnabled val="1"/>
        </dgm:presLayoutVars>
      </dgm:prSet>
      <dgm:spPr/>
    </dgm:pt>
    <dgm:pt modelId="{F32E1B95-5B8B-D94C-A839-D42E77C39BA0}" type="pres">
      <dgm:prSet presAssocID="{C282C0A1-AB58-F747-A428-452CA2303B49}" presName="circleB" presStyleLbl="node1" presStyleIdx="5" presStyleCnt="7"/>
      <dgm:spPr/>
    </dgm:pt>
    <dgm:pt modelId="{5175A90F-2554-9B4E-A792-D45D07E3165E}" type="pres">
      <dgm:prSet presAssocID="{C282C0A1-AB58-F747-A428-452CA2303B49}" presName="spaceB" presStyleCnt="0"/>
      <dgm:spPr/>
    </dgm:pt>
    <dgm:pt modelId="{5BDCC944-DC90-D448-9C0B-BFBA9226AC65}" type="pres">
      <dgm:prSet presAssocID="{68DF579D-6575-204B-97FE-39F845566A6F}" presName="space" presStyleCnt="0"/>
      <dgm:spPr/>
    </dgm:pt>
    <dgm:pt modelId="{0F608E3C-ED3C-854D-8B16-7010D191F545}" type="pres">
      <dgm:prSet presAssocID="{CC4F9815-FE22-404D-97A1-33B9D910C19E}" presName="compositeA" presStyleCnt="0"/>
      <dgm:spPr/>
    </dgm:pt>
    <dgm:pt modelId="{1D8EAF6C-71EF-234B-8B66-8039B0FE9C51}" type="pres">
      <dgm:prSet presAssocID="{CC4F9815-FE22-404D-97A1-33B9D910C19E}" presName="textA" presStyleLbl="revTx" presStyleIdx="6" presStyleCnt="7">
        <dgm:presLayoutVars>
          <dgm:bulletEnabled val="1"/>
        </dgm:presLayoutVars>
      </dgm:prSet>
      <dgm:spPr/>
    </dgm:pt>
    <dgm:pt modelId="{B53AA83C-BA19-6D46-92E7-F7DC0203915F}" type="pres">
      <dgm:prSet presAssocID="{CC4F9815-FE22-404D-97A1-33B9D910C19E}" presName="circleA" presStyleLbl="node1" presStyleIdx="6" presStyleCnt="7"/>
      <dgm:spPr/>
    </dgm:pt>
    <dgm:pt modelId="{B9D8BE77-E538-7D40-AB8E-B0E705E50847}" type="pres">
      <dgm:prSet presAssocID="{CC4F9815-FE22-404D-97A1-33B9D910C19E}" presName="spaceA" presStyleCnt="0"/>
      <dgm:spPr/>
    </dgm:pt>
  </dgm:ptLst>
  <dgm:cxnLst>
    <dgm:cxn modelId="{1AA2C30A-3100-A240-A047-4B42D746C2D2}" type="presOf" srcId="{8214138D-4579-A84A-B71F-33F4682283D2}" destId="{D9FB8657-96D3-C447-A40B-B11F1DA87804}" srcOrd="0" destOrd="0" presId="urn:microsoft.com/office/officeart/2005/8/layout/hProcess11"/>
    <dgm:cxn modelId="{052D0A11-3D99-1C48-8605-D04FED17993C}" type="presOf" srcId="{7CDB2E01-815C-B049-9BA0-20BF0C25DE57}" destId="{C885569F-2272-7F49-B7CE-B838A49717BC}" srcOrd="0" destOrd="0" presId="urn:microsoft.com/office/officeart/2005/8/layout/hProcess11"/>
    <dgm:cxn modelId="{A38D3427-0A68-3A4D-837E-1F2802ABDB21}" srcId="{060B5003-87C5-0E4C-A4FE-C1B6809E30C5}" destId="{7CDB2E01-815C-B049-9BA0-20BF0C25DE57}" srcOrd="0" destOrd="0" parTransId="{D98375F5-8BCA-6B49-9DDC-A0336B5D8EC1}" sibTransId="{8AFAE51B-BDF3-8B49-B26F-7C4FA02B67AD}"/>
    <dgm:cxn modelId="{F9EFAD27-E081-CA48-81D2-5D0C21424043}" srcId="{060B5003-87C5-0E4C-A4FE-C1B6809E30C5}" destId="{647A7D71-3FCC-9D4C-B804-FC9944B1D426}" srcOrd="2" destOrd="0" parTransId="{DBF7B7A3-5603-3046-9637-5CD85589B24A}" sibTransId="{00C3A385-2C10-8041-A726-9C8E97CB271F}"/>
    <dgm:cxn modelId="{F912C453-AEBC-BC41-B1D1-FCFCBFB8B8C8}" type="presOf" srcId="{CC4F9815-FE22-404D-97A1-33B9D910C19E}" destId="{1D8EAF6C-71EF-234B-8B66-8039B0FE9C51}" srcOrd="0" destOrd="0" presId="urn:microsoft.com/office/officeart/2005/8/layout/hProcess11"/>
    <dgm:cxn modelId="{1FDBAB54-FAA9-8347-8BD1-BC81238DA87B}" srcId="{060B5003-87C5-0E4C-A4FE-C1B6809E30C5}" destId="{85396153-48FF-9E43-B5A6-7FE3C2DDE637}" srcOrd="4" destOrd="0" parTransId="{8812E05C-8836-5247-BDCF-3DD1396F46C3}" sibTransId="{0935C798-D8D7-AB40-861E-575808B459B7}"/>
    <dgm:cxn modelId="{3EF0C55D-6A65-234F-9BE5-83DAF0FB1BB0}" type="presOf" srcId="{C282C0A1-AB58-F747-A428-452CA2303B49}" destId="{4FE492C6-707E-384F-A5AC-2D25897B29DA}" srcOrd="0" destOrd="0" presId="urn:microsoft.com/office/officeart/2005/8/layout/hProcess11"/>
    <dgm:cxn modelId="{DE5AAD7D-3B62-7C41-85DD-617440F3F66B}" type="presOf" srcId="{060B5003-87C5-0E4C-A4FE-C1B6809E30C5}" destId="{DA1874D1-B8B2-EC48-9CE6-A2D375F23CE3}" srcOrd="0" destOrd="0" presId="urn:microsoft.com/office/officeart/2005/8/layout/hProcess11"/>
    <dgm:cxn modelId="{EC0D6084-1A06-674A-98C7-A213197D2ED1}" type="presOf" srcId="{85396153-48FF-9E43-B5A6-7FE3C2DDE637}" destId="{E8418B76-D6A1-754C-95B4-8EA2346B453E}" srcOrd="0" destOrd="0" presId="urn:microsoft.com/office/officeart/2005/8/layout/hProcess11"/>
    <dgm:cxn modelId="{F32BD3A9-C691-D148-94FF-CCC3DCC4B734}" srcId="{060B5003-87C5-0E4C-A4FE-C1B6809E30C5}" destId="{C282C0A1-AB58-F747-A428-452CA2303B49}" srcOrd="5" destOrd="0" parTransId="{35BB26A5-4A58-B841-89FE-31491E798EB4}" sibTransId="{68DF579D-6575-204B-97FE-39F845566A6F}"/>
    <dgm:cxn modelId="{9737C0C6-5DAC-C34C-B508-4DE433476C74}" srcId="{060B5003-87C5-0E4C-A4FE-C1B6809E30C5}" destId="{CC4F9815-FE22-404D-97A1-33B9D910C19E}" srcOrd="6" destOrd="0" parTransId="{0D40307B-3757-984B-8D66-DE020CB280D0}" sibTransId="{32787619-EF9C-CB41-AFD6-B41C12166F99}"/>
    <dgm:cxn modelId="{A30B9AD2-58A3-4B41-BE8F-D0D5039A5786}" type="presOf" srcId="{647A7D71-3FCC-9D4C-B804-FC9944B1D426}" destId="{B2FE5353-206F-4844-B390-372F2CDE7FE4}" srcOrd="0" destOrd="0" presId="urn:microsoft.com/office/officeart/2005/8/layout/hProcess11"/>
    <dgm:cxn modelId="{56BB6AD4-8B59-754E-B85B-58DAF38ED2C2}" type="presOf" srcId="{12539D53-77D6-3340-9B79-8512DA3D7E86}" destId="{589B8B05-E52C-274D-9F74-461D784E941D}" srcOrd="0" destOrd="0" presId="urn:microsoft.com/office/officeart/2005/8/layout/hProcess11"/>
    <dgm:cxn modelId="{3A13B1F2-6940-2841-A9D9-48F50522A353}" srcId="{060B5003-87C5-0E4C-A4FE-C1B6809E30C5}" destId="{8214138D-4579-A84A-B71F-33F4682283D2}" srcOrd="1" destOrd="0" parTransId="{8697E12F-578F-5E44-81CC-BFEEF04F33A1}" sibTransId="{A9F9D35C-3E64-B04E-9637-5B60C65E3D9C}"/>
    <dgm:cxn modelId="{4E3E58F9-E3CD-C945-AC78-806A335ADCC1}" srcId="{060B5003-87C5-0E4C-A4FE-C1B6809E30C5}" destId="{12539D53-77D6-3340-9B79-8512DA3D7E86}" srcOrd="3" destOrd="0" parTransId="{F65A49EC-03C0-294E-A24C-575AC2F465C0}" sibTransId="{00DC6F4C-A1BA-1140-8194-8B61E899977C}"/>
    <dgm:cxn modelId="{7D5DE126-A7C9-124B-9BFA-17DA14C3E1C3}" type="presParOf" srcId="{DA1874D1-B8B2-EC48-9CE6-A2D375F23CE3}" destId="{43879BD2-1C02-FB4F-A7E8-E971EE6D5B77}" srcOrd="0" destOrd="0" presId="urn:microsoft.com/office/officeart/2005/8/layout/hProcess11"/>
    <dgm:cxn modelId="{86B9ED49-35A5-2B40-8872-21D2001A660D}" type="presParOf" srcId="{DA1874D1-B8B2-EC48-9CE6-A2D375F23CE3}" destId="{D590C6EE-B7F2-0A49-BFF3-6D3FF36254D2}" srcOrd="1" destOrd="0" presId="urn:microsoft.com/office/officeart/2005/8/layout/hProcess11"/>
    <dgm:cxn modelId="{7DFE64A6-B072-B94F-BE80-ABD19A2804ED}" type="presParOf" srcId="{D590C6EE-B7F2-0A49-BFF3-6D3FF36254D2}" destId="{1CFA90C3-3178-0A43-BC19-F5DA5FBE443E}" srcOrd="0" destOrd="0" presId="urn:microsoft.com/office/officeart/2005/8/layout/hProcess11"/>
    <dgm:cxn modelId="{5240A5FE-CE9B-9D49-A896-DBD7D88F18E4}" type="presParOf" srcId="{1CFA90C3-3178-0A43-BC19-F5DA5FBE443E}" destId="{C885569F-2272-7F49-B7CE-B838A49717BC}" srcOrd="0" destOrd="0" presId="urn:microsoft.com/office/officeart/2005/8/layout/hProcess11"/>
    <dgm:cxn modelId="{21BF2C79-1486-D848-BE41-07C82AFFC2B9}" type="presParOf" srcId="{1CFA90C3-3178-0A43-BC19-F5DA5FBE443E}" destId="{48443060-72EB-664A-A939-8F563ABDD29C}" srcOrd="1" destOrd="0" presId="urn:microsoft.com/office/officeart/2005/8/layout/hProcess11"/>
    <dgm:cxn modelId="{14399A60-0679-D34D-AB84-C408B9109891}" type="presParOf" srcId="{1CFA90C3-3178-0A43-BC19-F5DA5FBE443E}" destId="{5199E8F0-3A92-9940-B340-75CBA19293B0}" srcOrd="2" destOrd="0" presId="urn:microsoft.com/office/officeart/2005/8/layout/hProcess11"/>
    <dgm:cxn modelId="{C3DBFACD-F820-364E-8E44-FD3AC8970A8C}" type="presParOf" srcId="{D590C6EE-B7F2-0A49-BFF3-6D3FF36254D2}" destId="{22BC1145-27E4-3841-9E09-158AB7FA1EDE}" srcOrd="1" destOrd="0" presId="urn:microsoft.com/office/officeart/2005/8/layout/hProcess11"/>
    <dgm:cxn modelId="{48C7D813-BDE3-1548-BBD3-4217B426EFDE}" type="presParOf" srcId="{D590C6EE-B7F2-0A49-BFF3-6D3FF36254D2}" destId="{C01A34A8-DDAA-A041-970B-03910B5640C4}" srcOrd="2" destOrd="0" presId="urn:microsoft.com/office/officeart/2005/8/layout/hProcess11"/>
    <dgm:cxn modelId="{EAC01DFA-DB07-AD43-BA69-EEA68BB2D8C8}" type="presParOf" srcId="{C01A34A8-DDAA-A041-970B-03910B5640C4}" destId="{D9FB8657-96D3-C447-A40B-B11F1DA87804}" srcOrd="0" destOrd="0" presId="urn:microsoft.com/office/officeart/2005/8/layout/hProcess11"/>
    <dgm:cxn modelId="{C6298BFE-6797-6344-BA5E-0C2913293738}" type="presParOf" srcId="{C01A34A8-DDAA-A041-970B-03910B5640C4}" destId="{3122CAEA-5366-F241-B7C0-D2B52D43CFD6}" srcOrd="1" destOrd="0" presId="urn:microsoft.com/office/officeart/2005/8/layout/hProcess11"/>
    <dgm:cxn modelId="{17584030-62AC-924D-8E64-D10A630C6CB5}" type="presParOf" srcId="{C01A34A8-DDAA-A041-970B-03910B5640C4}" destId="{1ADD6F64-06D0-F74E-92BE-D619E5B8F770}" srcOrd="2" destOrd="0" presId="urn:microsoft.com/office/officeart/2005/8/layout/hProcess11"/>
    <dgm:cxn modelId="{45F06CB7-31F7-F24E-84A9-FA6C8C3E3D29}" type="presParOf" srcId="{D590C6EE-B7F2-0A49-BFF3-6D3FF36254D2}" destId="{A0A6DC81-25B2-894E-9235-01B335BE80F5}" srcOrd="3" destOrd="0" presId="urn:microsoft.com/office/officeart/2005/8/layout/hProcess11"/>
    <dgm:cxn modelId="{010F0D25-4840-9446-A5EB-6200A97D884F}" type="presParOf" srcId="{D590C6EE-B7F2-0A49-BFF3-6D3FF36254D2}" destId="{C1583BE9-78CE-6E4D-8E70-0A0A74055012}" srcOrd="4" destOrd="0" presId="urn:microsoft.com/office/officeart/2005/8/layout/hProcess11"/>
    <dgm:cxn modelId="{C1A26C58-AB40-1740-A985-D9F4A672D54C}" type="presParOf" srcId="{C1583BE9-78CE-6E4D-8E70-0A0A74055012}" destId="{B2FE5353-206F-4844-B390-372F2CDE7FE4}" srcOrd="0" destOrd="0" presId="urn:microsoft.com/office/officeart/2005/8/layout/hProcess11"/>
    <dgm:cxn modelId="{9A57BCDA-7A9A-BA42-A2B0-E8FB8F606EDB}" type="presParOf" srcId="{C1583BE9-78CE-6E4D-8E70-0A0A74055012}" destId="{07D90DA4-24C7-4742-92A9-4D4F6CD152A5}" srcOrd="1" destOrd="0" presId="urn:microsoft.com/office/officeart/2005/8/layout/hProcess11"/>
    <dgm:cxn modelId="{CE6E6160-1C8F-1D4F-B3B1-325AEDDCD595}" type="presParOf" srcId="{C1583BE9-78CE-6E4D-8E70-0A0A74055012}" destId="{D8D14A55-E975-0F44-A359-B6BC20928D3E}" srcOrd="2" destOrd="0" presId="urn:microsoft.com/office/officeart/2005/8/layout/hProcess11"/>
    <dgm:cxn modelId="{13D1F83E-B255-D148-A880-A608E4836E03}" type="presParOf" srcId="{D590C6EE-B7F2-0A49-BFF3-6D3FF36254D2}" destId="{4C1FE124-BBDE-7642-AE49-B9ED9AA7F64F}" srcOrd="5" destOrd="0" presId="urn:microsoft.com/office/officeart/2005/8/layout/hProcess11"/>
    <dgm:cxn modelId="{FA204051-A197-F041-A3E3-C4E368084F13}" type="presParOf" srcId="{D590C6EE-B7F2-0A49-BFF3-6D3FF36254D2}" destId="{773BF905-27B0-B94D-BA72-B17D182D0F8A}" srcOrd="6" destOrd="0" presId="urn:microsoft.com/office/officeart/2005/8/layout/hProcess11"/>
    <dgm:cxn modelId="{3E79B026-0388-E54C-8771-19F992D644F9}" type="presParOf" srcId="{773BF905-27B0-B94D-BA72-B17D182D0F8A}" destId="{589B8B05-E52C-274D-9F74-461D784E941D}" srcOrd="0" destOrd="0" presId="urn:microsoft.com/office/officeart/2005/8/layout/hProcess11"/>
    <dgm:cxn modelId="{0F983C1A-AFD8-7C4C-A1BC-0B450F5663AE}" type="presParOf" srcId="{773BF905-27B0-B94D-BA72-B17D182D0F8A}" destId="{9F96FAA7-29B7-8741-9B3E-422936801A7C}" srcOrd="1" destOrd="0" presId="urn:microsoft.com/office/officeart/2005/8/layout/hProcess11"/>
    <dgm:cxn modelId="{B5DA056D-3B74-AD4E-89A2-BE5B54A0D253}" type="presParOf" srcId="{773BF905-27B0-B94D-BA72-B17D182D0F8A}" destId="{CB6DF577-DB6B-3B4C-BDD3-7743322AD080}" srcOrd="2" destOrd="0" presId="urn:microsoft.com/office/officeart/2005/8/layout/hProcess11"/>
    <dgm:cxn modelId="{4561AB7A-9A6D-5048-B83D-6C6872AABCA6}" type="presParOf" srcId="{D590C6EE-B7F2-0A49-BFF3-6D3FF36254D2}" destId="{2D8B7559-BD3B-7D46-82E9-8AFBB09A58AD}" srcOrd="7" destOrd="0" presId="urn:microsoft.com/office/officeart/2005/8/layout/hProcess11"/>
    <dgm:cxn modelId="{A4F2E8DF-8993-B342-BE3E-469C39A55184}" type="presParOf" srcId="{D590C6EE-B7F2-0A49-BFF3-6D3FF36254D2}" destId="{D3038267-6BE0-6C45-9B19-1D541395CF77}" srcOrd="8" destOrd="0" presId="urn:microsoft.com/office/officeart/2005/8/layout/hProcess11"/>
    <dgm:cxn modelId="{8776C330-F9A5-6A43-8BEA-FE0DDB892F52}" type="presParOf" srcId="{D3038267-6BE0-6C45-9B19-1D541395CF77}" destId="{E8418B76-D6A1-754C-95B4-8EA2346B453E}" srcOrd="0" destOrd="0" presId="urn:microsoft.com/office/officeart/2005/8/layout/hProcess11"/>
    <dgm:cxn modelId="{0A80546C-C3CA-E64B-8458-5382FD03CA4C}" type="presParOf" srcId="{D3038267-6BE0-6C45-9B19-1D541395CF77}" destId="{5CE4B75F-332D-764F-914B-483045E3660C}" srcOrd="1" destOrd="0" presId="urn:microsoft.com/office/officeart/2005/8/layout/hProcess11"/>
    <dgm:cxn modelId="{8956B085-FB50-6A4F-BC07-889B64028FED}" type="presParOf" srcId="{D3038267-6BE0-6C45-9B19-1D541395CF77}" destId="{87778D4F-378E-2840-8E5A-34A1EB93F3DF}" srcOrd="2" destOrd="0" presId="urn:microsoft.com/office/officeart/2005/8/layout/hProcess11"/>
    <dgm:cxn modelId="{E1DDAF25-A395-5D4E-9021-41BC842C081A}" type="presParOf" srcId="{D590C6EE-B7F2-0A49-BFF3-6D3FF36254D2}" destId="{401CDBA1-40D2-154C-A421-51CF87D86A23}" srcOrd="9" destOrd="0" presId="urn:microsoft.com/office/officeart/2005/8/layout/hProcess11"/>
    <dgm:cxn modelId="{1B9C6D7F-8C72-2D49-930A-E41FD17A83E2}" type="presParOf" srcId="{D590C6EE-B7F2-0A49-BFF3-6D3FF36254D2}" destId="{DE319CD2-66F6-D74E-830E-DF0F9D0B418A}" srcOrd="10" destOrd="0" presId="urn:microsoft.com/office/officeart/2005/8/layout/hProcess11"/>
    <dgm:cxn modelId="{11A4447A-1DEA-CF40-BF77-94D33464E872}" type="presParOf" srcId="{DE319CD2-66F6-D74E-830E-DF0F9D0B418A}" destId="{4FE492C6-707E-384F-A5AC-2D25897B29DA}" srcOrd="0" destOrd="0" presId="urn:microsoft.com/office/officeart/2005/8/layout/hProcess11"/>
    <dgm:cxn modelId="{1067378D-B03F-B549-B895-1DBBF6B6ED81}" type="presParOf" srcId="{DE319CD2-66F6-D74E-830E-DF0F9D0B418A}" destId="{F32E1B95-5B8B-D94C-A839-D42E77C39BA0}" srcOrd="1" destOrd="0" presId="urn:microsoft.com/office/officeart/2005/8/layout/hProcess11"/>
    <dgm:cxn modelId="{8856A805-4C13-8549-97FB-073761DEE078}" type="presParOf" srcId="{DE319CD2-66F6-D74E-830E-DF0F9D0B418A}" destId="{5175A90F-2554-9B4E-A792-D45D07E3165E}" srcOrd="2" destOrd="0" presId="urn:microsoft.com/office/officeart/2005/8/layout/hProcess11"/>
    <dgm:cxn modelId="{BE5BC98D-77C9-994A-AA19-1375E12262D8}" type="presParOf" srcId="{D590C6EE-B7F2-0A49-BFF3-6D3FF36254D2}" destId="{5BDCC944-DC90-D448-9C0B-BFBA9226AC65}" srcOrd="11" destOrd="0" presId="urn:microsoft.com/office/officeart/2005/8/layout/hProcess11"/>
    <dgm:cxn modelId="{8142D17E-D4A4-5B40-98B5-95EC9F9CBF0D}" type="presParOf" srcId="{D590C6EE-B7F2-0A49-BFF3-6D3FF36254D2}" destId="{0F608E3C-ED3C-854D-8B16-7010D191F545}" srcOrd="12" destOrd="0" presId="urn:microsoft.com/office/officeart/2005/8/layout/hProcess11"/>
    <dgm:cxn modelId="{BC9CA58A-09D8-244C-A2B8-95BDB6C454AE}" type="presParOf" srcId="{0F608E3C-ED3C-854D-8B16-7010D191F545}" destId="{1D8EAF6C-71EF-234B-8B66-8039B0FE9C51}" srcOrd="0" destOrd="0" presId="urn:microsoft.com/office/officeart/2005/8/layout/hProcess11"/>
    <dgm:cxn modelId="{480B807B-ED12-1648-BB1A-8532752470A9}" type="presParOf" srcId="{0F608E3C-ED3C-854D-8B16-7010D191F545}" destId="{B53AA83C-BA19-6D46-92E7-F7DC0203915F}" srcOrd="1" destOrd="0" presId="urn:microsoft.com/office/officeart/2005/8/layout/hProcess11"/>
    <dgm:cxn modelId="{4749BBD1-7F59-8C42-975D-EC246A8CCB15}" type="presParOf" srcId="{0F608E3C-ED3C-854D-8B16-7010D191F545}" destId="{B9D8BE77-E538-7D40-AB8E-B0E705E5084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5ED49A-157D-104A-890E-735F1EBACB56}" type="doc">
      <dgm:prSet loTypeId="urn:microsoft.com/office/officeart/2005/8/layout/h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A7AE1960-A0EE-7943-B1A0-E84268BFED0E}">
      <dgm:prSet phldrT="[Tekst]"/>
      <dgm:spPr/>
      <dgm:t>
        <a:bodyPr/>
        <a:lstStyle/>
        <a:p>
          <a:r>
            <a:rPr lang="pl-PL" dirty="0"/>
            <a:t>Konferencje audio</a:t>
          </a:r>
        </a:p>
      </dgm:t>
    </dgm:pt>
    <dgm:pt modelId="{5405145D-A829-0A48-8C8C-F0A2DABD4524}" type="parTrans" cxnId="{E0FAE238-6C0E-634A-8AA6-EAD126ED1A51}">
      <dgm:prSet/>
      <dgm:spPr/>
      <dgm:t>
        <a:bodyPr/>
        <a:lstStyle/>
        <a:p>
          <a:endParaRPr lang="pl-PL"/>
        </a:p>
      </dgm:t>
    </dgm:pt>
    <dgm:pt modelId="{E2047D80-0190-8F4C-AA39-5D9189C49265}" type="sibTrans" cxnId="{E0FAE238-6C0E-634A-8AA6-EAD126ED1A51}">
      <dgm:prSet/>
      <dgm:spPr/>
      <dgm:t>
        <a:bodyPr/>
        <a:lstStyle/>
        <a:p>
          <a:endParaRPr lang="pl-PL"/>
        </a:p>
      </dgm:t>
    </dgm:pt>
    <dgm:pt modelId="{96964FC5-50BF-A945-B471-61A3FB036D8E}">
      <dgm:prSet phldrT="[Tekst]"/>
      <dgm:spPr/>
      <dgm:t>
        <a:bodyPr/>
        <a:lstStyle/>
        <a:p>
          <a:r>
            <a:rPr lang="pl-PL" dirty="0"/>
            <a:t>technologie chmurowe</a:t>
          </a:r>
        </a:p>
      </dgm:t>
    </dgm:pt>
    <dgm:pt modelId="{E324E1A7-94DA-6F41-B45E-110C4261621A}" type="parTrans" cxnId="{30C6FEA5-5432-7C44-9FA3-AE236D8DC1A3}">
      <dgm:prSet/>
      <dgm:spPr/>
      <dgm:t>
        <a:bodyPr/>
        <a:lstStyle/>
        <a:p>
          <a:endParaRPr lang="pl-PL"/>
        </a:p>
      </dgm:t>
    </dgm:pt>
    <dgm:pt modelId="{70B3B07E-0E61-2F41-8B11-ABCBAD397476}" type="sibTrans" cxnId="{30C6FEA5-5432-7C44-9FA3-AE236D8DC1A3}">
      <dgm:prSet/>
      <dgm:spPr/>
      <dgm:t>
        <a:bodyPr/>
        <a:lstStyle/>
        <a:p>
          <a:endParaRPr lang="pl-PL"/>
        </a:p>
      </dgm:t>
    </dgm:pt>
    <dgm:pt modelId="{262FF4B2-7185-E847-87A1-05A619CB73E2}">
      <dgm:prSet phldrT="[Tekst]"/>
      <dgm:spPr/>
      <dgm:t>
        <a:bodyPr/>
        <a:lstStyle/>
        <a:p>
          <a:r>
            <a:rPr lang="pl-PL" dirty="0"/>
            <a:t>wielu dostawców</a:t>
          </a:r>
        </a:p>
      </dgm:t>
    </dgm:pt>
    <dgm:pt modelId="{FD5E6C46-A4C4-2E42-924F-1D0F3FC78B59}" type="parTrans" cxnId="{7FD4C5D6-8312-2045-8AFD-33B116C54C14}">
      <dgm:prSet/>
      <dgm:spPr/>
      <dgm:t>
        <a:bodyPr/>
        <a:lstStyle/>
        <a:p>
          <a:endParaRPr lang="pl-PL"/>
        </a:p>
      </dgm:t>
    </dgm:pt>
    <dgm:pt modelId="{E1324E19-B7F5-1C47-87FB-A986F2D7B287}" type="sibTrans" cxnId="{7FD4C5D6-8312-2045-8AFD-33B116C54C14}">
      <dgm:prSet/>
      <dgm:spPr/>
      <dgm:t>
        <a:bodyPr/>
        <a:lstStyle/>
        <a:p>
          <a:endParaRPr lang="pl-PL"/>
        </a:p>
      </dgm:t>
    </dgm:pt>
    <dgm:pt modelId="{12CB4667-6CFE-B140-9F2D-D34227E39044}">
      <dgm:prSet phldrT="[Tekst]"/>
      <dgm:spPr/>
      <dgm:t>
        <a:bodyPr/>
        <a:lstStyle/>
        <a:p>
          <a:r>
            <a:rPr lang="pl-PL" dirty="0"/>
            <a:t>Konferencje w sieci (Web </a:t>
          </a:r>
          <a:r>
            <a:rPr lang="pl-PL" dirty="0" err="1"/>
            <a:t>conferencing</a:t>
          </a:r>
          <a:r>
            <a:rPr lang="pl-PL" dirty="0"/>
            <a:t>)</a:t>
          </a:r>
        </a:p>
      </dgm:t>
    </dgm:pt>
    <dgm:pt modelId="{F4D87F40-F810-7345-B35B-64E13686982C}" type="parTrans" cxnId="{04214B58-7354-0C49-B5F2-21D1B7DBEBF5}">
      <dgm:prSet/>
      <dgm:spPr/>
      <dgm:t>
        <a:bodyPr/>
        <a:lstStyle/>
        <a:p>
          <a:endParaRPr lang="pl-PL"/>
        </a:p>
      </dgm:t>
    </dgm:pt>
    <dgm:pt modelId="{7AAEB9FE-FE90-FB47-BB16-B440EBED7E71}" type="sibTrans" cxnId="{04214B58-7354-0C49-B5F2-21D1B7DBEBF5}">
      <dgm:prSet/>
      <dgm:spPr/>
      <dgm:t>
        <a:bodyPr/>
        <a:lstStyle/>
        <a:p>
          <a:endParaRPr lang="pl-PL"/>
        </a:p>
      </dgm:t>
    </dgm:pt>
    <dgm:pt modelId="{EEE854FF-8A0F-D44A-B066-7A8681B5790D}">
      <dgm:prSet phldrT="[Tekst]"/>
      <dgm:spPr/>
      <dgm:t>
        <a:bodyPr/>
        <a:lstStyle/>
        <a:p>
          <a:r>
            <a:rPr lang="pl-PL" dirty="0"/>
            <a:t>technologie chmurowe</a:t>
          </a:r>
        </a:p>
      </dgm:t>
    </dgm:pt>
    <dgm:pt modelId="{AFD05EC3-B1DA-E649-9EBC-E26D5731F930}" type="parTrans" cxnId="{AAD582DB-ACC4-AE4E-AA5C-704C3455C3F4}">
      <dgm:prSet/>
      <dgm:spPr/>
      <dgm:t>
        <a:bodyPr/>
        <a:lstStyle/>
        <a:p>
          <a:endParaRPr lang="pl-PL"/>
        </a:p>
      </dgm:t>
    </dgm:pt>
    <dgm:pt modelId="{06454013-80B8-0246-A8A4-E61E3618CD6B}" type="sibTrans" cxnId="{AAD582DB-ACC4-AE4E-AA5C-704C3455C3F4}">
      <dgm:prSet/>
      <dgm:spPr/>
      <dgm:t>
        <a:bodyPr/>
        <a:lstStyle/>
        <a:p>
          <a:endParaRPr lang="pl-PL"/>
        </a:p>
      </dgm:t>
    </dgm:pt>
    <dgm:pt modelId="{F9724243-073F-3B40-91EE-CECD845A2EDD}">
      <dgm:prSet phldrT="[Tekst]"/>
      <dgm:spPr/>
      <dgm:t>
        <a:bodyPr/>
        <a:lstStyle/>
        <a:p>
          <a:r>
            <a:rPr lang="pl-PL" dirty="0"/>
            <a:t>VOIP, wideo</a:t>
          </a:r>
        </a:p>
      </dgm:t>
    </dgm:pt>
    <dgm:pt modelId="{5B22F14A-9539-E14F-9CF5-A3408E4040B6}" type="parTrans" cxnId="{09161E51-2A28-E540-AB96-1E8C657BC945}">
      <dgm:prSet/>
      <dgm:spPr/>
      <dgm:t>
        <a:bodyPr/>
        <a:lstStyle/>
        <a:p>
          <a:endParaRPr lang="pl-PL"/>
        </a:p>
      </dgm:t>
    </dgm:pt>
    <dgm:pt modelId="{69AED84E-86EA-DC4E-AC31-F00140ABE20F}" type="sibTrans" cxnId="{09161E51-2A28-E540-AB96-1E8C657BC945}">
      <dgm:prSet/>
      <dgm:spPr/>
      <dgm:t>
        <a:bodyPr/>
        <a:lstStyle/>
        <a:p>
          <a:endParaRPr lang="pl-PL"/>
        </a:p>
      </dgm:t>
    </dgm:pt>
    <dgm:pt modelId="{1E7ECBF8-C4C7-AE41-BEFA-44D699C027F3}">
      <dgm:prSet phldrT="[Tekst]"/>
      <dgm:spPr/>
      <dgm:t>
        <a:bodyPr/>
        <a:lstStyle/>
        <a:p>
          <a:r>
            <a:rPr lang="pl-PL" dirty="0"/>
            <a:t>Wideokonferencje</a:t>
          </a:r>
        </a:p>
      </dgm:t>
    </dgm:pt>
    <dgm:pt modelId="{3DF5D3F2-0D03-3F41-BFFB-18D30A5E38A0}" type="parTrans" cxnId="{6CF2C582-60D4-5741-A7CD-D57061DFAB9D}">
      <dgm:prSet/>
      <dgm:spPr/>
      <dgm:t>
        <a:bodyPr/>
        <a:lstStyle/>
        <a:p>
          <a:endParaRPr lang="pl-PL"/>
        </a:p>
      </dgm:t>
    </dgm:pt>
    <dgm:pt modelId="{D994A3DA-178F-E243-886D-D3C940FCD760}" type="sibTrans" cxnId="{6CF2C582-60D4-5741-A7CD-D57061DFAB9D}">
      <dgm:prSet/>
      <dgm:spPr/>
      <dgm:t>
        <a:bodyPr/>
        <a:lstStyle/>
        <a:p>
          <a:endParaRPr lang="pl-PL"/>
        </a:p>
      </dgm:t>
    </dgm:pt>
    <dgm:pt modelId="{E9F86811-34C8-8548-A312-C1F66096FD11}">
      <dgm:prSet phldrT="[Tekst]"/>
      <dgm:spPr/>
      <dgm:t>
        <a:bodyPr/>
        <a:lstStyle/>
        <a:p>
          <a:r>
            <a:rPr lang="pl-PL" dirty="0"/>
            <a:t>na żądanie</a:t>
          </a:r>
        </a:p>
      </dgm:t>
    </dgm:pt>
    <dgm:pt modelId="{68BB9F03-FA9E-9E4A-87BB-ED3E69382CE2}" type="parTrans" cxnId="{9A61297D-C798-E644-962D-8A52FA819FDF}">
      <dgm:prSet/>
      <dgm:spPr/>
      <dgm:t>
        <a:bodyPr/>
        <a:lstStyle/>
        <a:p>
          <a:endParaRPr lang="pl-PL"/>
        </a:p>
      </dgm:t>
    </dgm:pt>
    <dgm:pt modelId="{20D3A1AF-F8B6-FB40-8388-03C33FACA936}" type="sibTrans" cxnId="{9A61297D-C798-E644-962D-8A52FA819FDF}">
      <dgm:prSet/>
      <dgm:spPr/>
      <dgm:t>
        <a:bodyPr/>
        <a:lstStyle/>
        <a:p>
          <a:endParaRPr lang="pl-PL"/>
        </a:p>
      </dgm:t>
    </dgm:pt>
    <dgm:pt modelId="{B9BDC486-F876-4D46-BF2C-6AC2A53313B5}">
      <dgm:prSet phldrT="[Tekst]"/>
      <dgm:spPr/>
      <dgm:t>
        <a:bodyPr/>
        <a:lstStyle/>
        <a:p>
          <a:r>
            <a:rPr lang="pl-PL" dirty="0"/>
            <a:t>ograniczenia</a:t>
          </a:r>
          <a:r>
            <a:rPr lang="pl-PL" baseline="0" dirty="0"/>
            <a:t> dla urządzeń mobilnych</a:t>
          </a:r>
        </a:p>
      </dgm:t>
    </dgm:pt>
    <dgm:pt modelId="{982F7CDE-FAD8-3D4E-9CF8-7931ABA18DFC}" type="parTrans" cxnId="{68838FBA-5068-3543-99DA-747DAFB3DC88}">
      <dgm:prSet/>
      <dgm:spPr/>
      <dgm:t>
        <a:bodyPr/>
        <a:lstStyle/>
        <a:p>
          <a:endParaRPr lang="pl-PL"/>
        </a:p>
      </dgm:t>
    </dgm:pt>
    <dgm:pt modelId="{0B6DF6A5-DE7B-5344-B806-89EE94C1B496}" type="sibTrans" cxnId="{68838FBA-5068-3543-99DA-747DAFB3DC88}">
      <dgm:prSet/>
      <dgm:spPr/>
      <dgm:t>
        <a:bodyPr/>
        <a:lstStyle/>
        <a:p>
          <a:endParaRPr lang="pl-PL"/>
        </a:p>
      </dgm:t>
    </dgm:pt>
    <dgm:pt modelId="{807C54B9-EB74-4F4F-8A7B-A5BC375F46DE}">
      <dgm:prSet phldrT="[Tekst]"/>
      <dgm:spPr/>
      <dgm:t>
        <a:bodyPr/>
        <a:lstStyle/>
        <a:p>
          <a:r>
            <a:rPr lang="pl-PL" dirty="0"/>
            <a:t>opłaty za czas</a:t>
          </a:r>
        </a:p>
      </dgm:t>
    </dgm:pt>
    <dgm:pt modelId="{2787C257-C63C-AF4F-BE9B-9C1D30298AA8}" type="parTrans" cxnId="{6F34DEEA-04D7-9647-B3EC-A685585FDC76}">
      <dgm:prSet/>
      <dgm:spPr/>
      <dgm:t>
        <a:bodyPr/>
        <a:lstStyle/>
        <a:p>
          <a:endParaRPr lang="pl-PL"/>
        </a:p>
      </dgm:t>
    </dgm:pt>
    <dgm:pt modelId="{A2AB1B78-F76F-E342-B871-78D250F95D74}" type="sibTrans" cxnId="{6F34DEEA-04D7-9647-B3EC-A685585FDC76}">
      <dgm:prSet/>
      <dgm:spPr/>
      <dgm:t>
        <a:bodyPr/>
        <a:lstStyle/>
        <a:p>
          <a:endParaRPr lang="pl-PL"/>
        </a:p>
      </dgm:t>
    </dgm:pt>
    <dgm:pt modelId="{C73DCE7C-E44A-0E43-BFD1-0977A0103FF0}">
      <dgm:prSet phldrT="[Tekst]"/>
      <dgm:spPr/>
      <dgm:t>
        <a:bodyPr/>
        <a:lstStyle/>
        <a:p>
          <a:r>
            <a:rPr lang="pl-PL" dirty="0"/>
            <a:t>skomplikowana autoryzacja (PIN)</a:t>
          </a:r>
        </a:p>
        <a:p>
          <a:endParaRPr lang="pl-PL" dirty="0"/>
        </a:p>
      </dgm:t>
    </dgm:pt>
    <dgm:pt modelId="{161F098B-3588-C948-9E2A-A6C3AB73CA61}" type="parTrans" cxnId="{66CBB671-0D1E-2D4E-BD36-77D1B71952F1}">
      <dgm:prSet/>
      <dgm:spPr/>
      <dgm:t>
        <a:bodyPr/>
        <a:lstStyle/>
        <a:p>
          <a:endParaRPr lang="pl-PL"/>
        </a:p>
      </dgm:t>
    </dgm:pt>
    <dgm:pt modelId="{EC59DBB3-A341-204A-BA58-9804FB08F356}" type="sibTrans" cxnId="{66CBB671-0D1E-2D4E-BD36-77D1B71952F1}">
      <dgm:prSet/>
      <dgm:spPr/>
      <dgm:t>
        <a:bodyPr/>
        <a:lstStyle/>
        <a:p>
          <a:endParaRPr lang="pl-PL"/>
        </a:p>
      </dgm:t>
    </dgm:pt>
    <dgm:pt modelId="{02100DCD-4A50-354A-8B0C-3A62789E72D3}">
      <dgm:prSet phldrT="[Tekst]"/>
      <dgm:spPr/>
      <dgm:t>
        <a:bodyPr/>
        <a:lstStyle/>
        <a:p>
          <a:r>
            <a:rPr lang="pl-PL" dirty="0"/>
            <a:t>elastyczność</a:t>
          </a:r>
        </a:p>
      </dgm:t>
    </dgm:pt>
    <dgm:pt modelId="{324233DE-EB83-9447-938D-6D25CFE0CFBC}" type="parTrans" cxnId="{53C20B4D-B3E1-044D-9A3C-F66636A0CDF4}">
      <dgm:prSet/>
      <dgm:spPr/>
      <dgm:t>
        <a:bodyPr/>
        <a:lstStyle/>
        <a:p>
          <a:endParaRPr lang="pl-PL"/>
        </a:p>
      </dgm:t>
    </dgm:pt>
    <dgm:pt modelId="{54C59615-CF39-2B4C-B603-A52762B05D3F}" type="sibTrans" cxnId="{53C20B4D-B3E1-044D-9A3C-F66636A0CDF4}">
      <dgm:prSet/>
      <dgm:spPr/>
      <dgm:t>
        <a:bodyPr/>
        <a:lstStyle/>
        <a:p>
          <a:endParaRPr lang="pl-PL"/>
        </a:p>
      </dgm:t>
    </dgm:pt>
    <dgm:pt modelId="{FA4BC3C1-B4A5-2044-B7DB-C038E238BA93}">
      <dgm:prSet phldrT="[Tekst]"/>
      <dgm:spPr/>
      <dgm:t>
        <a:bodyPr/>
        <a:lstStyle/>
        <a:p>
          <a:r>
            <a:rPr lang="pl-PL" dirty="0"/>
            <a:t>dostęp z PC </a:t>
          </a:r>
        </a:p>
        <a:p>
          <a:r>
            <a:rPr lang="pl-PL" dirty="0"/>
            <a:t>i urządzeń mobilnych</a:t>
          </a:r>
        </a:p>
        <a:p>
          <a:endParaRPr lang="pl-PL" dirty="0"/>
        </a:p>
      </dgm:t>
    </dgm:pt>
    <dgm:pt modelId="{767D71DB-2A45-A545-A3A6-197A0E644BB1}" type="parTrans" cxnId="{8FE09DB2-98DC-2A49-BEC4-CA429EBFF426}">
      <dgm:prSet/>
      <dgm:spPr/>
      <dgm:t>
        <a:bodyPr/>
        <a:lstStyle/>
        <a:p>
          <a:endParaRPr lang="pl-PL"/>
        </a:p>
      </dgm:t>
    </dgm:pt>
    <dgm:pt modelId="{2DB10132-0C3E-E84D-A953-367A69CD0C50}" type="sibTrans" cxnId="{8FE09DB2-98DC-2A49-BEC4-CA429EBFF426}">
      <dgm:prSet/>
      <dgm:spPr/>
      <dgm:t>
        <a:bodyPr/>
        <a:lstStyle/>
        <a:p>
          <a:endParaRPr lang="pl-PL"/>
        </a:p>
      </dgm:t>
    </dgm:pt>
    <dgm:pt modelId="{53684A7A-E61B-204B-B65E-68B6C58A9F81}">
      <dgm:prSet phldrT="[Tekst]"/>
      <dgm:spPr/>
      <dgm:t>
        <a:bodyPr/>
        <a:lstStyle/>
        <a:p>
          <a:r>
            <a:rPr lang="pl-PL" baseline="0" dirty="0"/>
            <a:t>ograniczona skalowalność</a:t>
          </a:r>
        </a:p>
      </dgm:t>
    </dgm:pt>
    <dgm:pt modelId="{16D0F8F3-62A1-0B47-A6ED-F082FF77A2AE}" type="parTrans" cxnId="{59AF0034-CD9E-EC4C-A4C1-B35FAC3F789F}">
      <dgm:prSet/>
      <dgm:spPr/>
      <dgm:t>
        <a:bodyPr/>
        <a:lstStyle/>
        <a:p>
          <a:endParaRPr lang="pl-PL"/>
        </a:p>
      </dgm:t>
    </dgm:pt>
    <dgm:pt modelId="{E3F80EC3-7C73-674C-BB95-D495D0D10293}" type="sibTrans" cxnId="{59AF0034-CD9E-EC4C-A4C1-B35FAC3F789F}">
      <dgm:prSet/>
      <dgm:spPr/>
      <dgm:t>
        <a:bodyPr/>
        <a:lstStyle/>
        <a:p>
          <a:endParaRPr lang="pl-PL"/>
        </a:p>
      </dgm:t>
    </dgm:pt>
    <dgm:pt modelId="{4C78F8BF-5155-F945-B465-8A101FB21471}">
      <dgm:prSet phldrT="[Tekst]"/>
      <dgm:spPr/>
      <dgm:t>
        <a:bodyPr/>
        <a:lstStyle/>
        <a:p>
          <a:r>
            <a:rPr lang="pl-PL" baseline="0" dirty="0"/>
            <a:t>zależny od punktów końcowych komunikacji</a:t>
          </a:r>
        </a:p>
      </dgm:t>
    </dgm:pt>
    <dgm:pt modelId="{ED4F478A-844F-0F48-B0B8-65A449FDDAAD}" type="parTrans" cxnId="{A8382963-B948-C240-9FC3-58F5CB4DE6F3}">
      <dgm:prSet/>
      <dgm:spPr/>
      <dgm:t>
        <a:bodyPr/>
        <a:lstStyle/>
        <a:p>
          <a:endParaRPr lang="pl-PL"/>
        </a:p>
      </dgm:t>
    </dgm:pt>
    <dgm:pt modelId="{D48C6075-888E-3048-88A3-3A86853BADAB}" type="sibTrans" cxnId="{A8382963-B948-C240-9FC3-58F5CB4DE6F3}">
      <dgm:prSet/>
      <dgm:spPr/>
      <dgm:t>
        <a:bodyPr/>
        <a:lstStyle/>
        <a:p>
          <a:endParaRPr lang="pl-PL"/>
        </a:p>
      </dgm:t>
    </dgm:pt>
    <dgm:pt modelId="{19098A9C-963D-A24F-BC44-C9AB1964137F}" type="pres">
      <dgm:prSet presAssocID="{8D5ED49A-157D-104A-890E-735F1EBACB56}" presName="Name0" presStyleCnt="0">
        <dgm:presLayoutVars>
          <dgm:dir/>
          <dgm:animLvl val="lvl"/>
          <dgm:resizeHandles val="exact"/>
        </dgm:presLayoutVars>
      </dgm:prSet>
      <dgm:spPr/>
    </dgm:pt>
    <dgm:pt modelId="{D2B3DCCC-B92C-AF4C-B376-4128D30E3AAF}" type="pres">
      <dgm:prSet presAssocID="{A7AE1960-A0EE-7943-B1A0-E84268BFED0E}" presName="composite" presStyleCnt="0"/>
      <dgm:spPr/>
    </dgm:pt>
    <dgm:pt modelId="{2EE9629F-9625-9A49-8F74-8FCD8C61213B}" type="pres">
      <dgm:prSet presAssocID="{A7AE1960-A0EE-7943-B1A0-E84268BFED0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B1F8092-3142-BF48-BE41-90869B48AFF8}" type="pres">
      <dgm:prSet presAssocID="{A7AE1960-A0EE-7943-B1A0-E84268BFED0E}" presName="desTx" presStyleLbl="alignAccFollowNode1" presStyleIdx="0" presStyleCnt="3">
        <dgm:presLayoutVars>
          <dgm:bulletEnabled val="1"/>
        </dgm:presLayoutVars>
      </dgm:prSet>
      <dgm:spPr/>
    </dgm:pt>
    <dgm:pt modelId="{B84D7138-2756-C143-B787-8EB7D531E28A}" type="pres">
      <dgm:prSet presAssocID="{E2047D80-0190-8F4C-AA39-5D9189C49265}" presName="space" presStyleCnt="0"/>
      <dgm:spPr/>
    </dgm:pt>
    <dgm:pt modelId="{C6A7EDC2-2746-D947-8F28-DA0FF35C74BD}" type="pres">
      <dgm:prSet presAssocID="{12CB4667-6CFE-B140-9F2D-D34227E39044}" presName="composite" presStyleCnt="0"/>
      <dgm:spPr/>
    </dgm:pt>
    <dgm:pt modelId="{9BC881C1-F6C7-7747-A415-8D613F096772}" type="pres">
      <dgm:prSet presAssocID="{12CB4667-6CFE-B140-9F2D-D34227E3904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D270C951-E5F7-2644-AFB6-D4DB131C1318}" type="pres">
      <dgm:prSet presAssocID="{12CB4667-6CFE-B140-9F2D-D34227E39044}" presName="desTx" presStyleLbl="alignAccFollowNode1" presStyleIdx="1" presStyleCnt="3">
        <dgm:presLayoutVars>
          <dgm:bulletEnabled val="1"/>
        </dgm:presLayoutVars>
      </dgm:prSet>
      <dgm:spPr/>
    </dgm:pt>
    <dgm:pt modelId="{E2CE49E6-3942-1E43-9F3E-5CA7EA7E7C84}" type="pres">
      <dgm:prSet presAssocID="{7AAEB9FE-FE90-FB47-BB16-B440EBED7E71}" presName="space" presStyleCnt="0"/>
      <dgm:spPr/>
    </dgm:pt>
    <dgm:pt modelId="{39F7A2DB-EF06-8941-A8D6-248AA01B4700}" type="pres">
      <dgm:prSet presAssocID="{1E7ECBF8-C4C7-AE41-BEFA-44D699C027F3}" presName="composite" presStyleCnt="0"/>
      <dgm:spPr/>
    </dgm:pt>
    <dgm:pt modelId="{B662107F-229B-5F47-8811-E02F62F79942}" type="pres">
      <dgm:prSet presAssocID="{1E7ECBF8-C4C7-AE41-BEFA-44D699C027F3}" presName="parTx" presStyleLbl="alignNode1" presStyleIdx="2" presStyleCnt="3" custScaleX="143535">
        <dgm:presLayoutVars>
          <dgm:chMax val="0"/>
          <dgm:chPref val="0"/>
          <dgm:bulletEnabled val="1"/>
        </dgm:presLayoutVars>
      </dgm:prSet>
      <dgm:spPr/>
    </dgm:pt>
    <dgm:pt modelId="{D5E5D1E8-785D-5F44-A074-BE22AFA686E6}" type="pres">
      <dgm:prSet presAssocID="{1E7ECBF8-C4C7-AE41-BEFA-44D699C027F3}" presName="desTx" presStyleLbl="alignAccFollowNode1" presStyleIdx="2" presStyleCnt="3" custScaleX="141632" custLinFactNeighborX="-722" custLinFactNeighborY="331">
        <dgm:presLayoutVars>
          <dgm:bulletEnabled val="1"/>
        </dgm:presLayoutVars>
      </dgm:prSet>
      <dgm:spPr/>
    </dgm:pt>
  </dgm:ptLst>
  <dgm:cxnLst>
    <dgm:cxn modelId="{9AABCD03-DC93-E646-9443-0EBB38C4F0CD}" type="presOf" srcId="{807C54B9-EB74-4F4F-8A7B-A5BC375F46DE}" destId="{2B1F8092-3142-BF48-BE41-90869B48AFF8}" srcOrd="0" destOrd="2" presId="urn:microsoft.com/office/officeart/2005/8/layout/hList1"/>
    <dgm:cxn modelId="{097F8915-61E6-494F-ABEF-960E6422D2E0}" type="presOf" srcId="{96964FC5-50BF-A945-B471-61A3FB036D8E}" destId="{2B1F8092-3142-BF48-BE41-90869B48AFF8}" srcOrd="0" destOrd="0" presId="urn:microsoft.com/office/officeart/2005/8/layout/hList1"/>
    <dgm:cxn modelId="{67151C2C-E034-1743-A8DE-3D630AFC92E3}" type="presOf" srcId="{E9F86811-34C8-8548-A312-C1F66096FD11}" destId="{D5E5D1E8-785D-5F44-A074-BE22AFA686E6}" srcOrd="0" destOrd="0" presId="urn:microsoft.com/office/officeart/2005/8/layout/hList1"/>
    <dgm:cxn modelId="{59AF0034-CD9E-EC4C-A4C1-B35FAC3F789F}" srcId="{1E7ECBF8-C4C7-AE41-BEFA-44D699C027F3}" destId="{53684A7A-E61B-204B-B65E-68B6C58A9F81}" srcOrd="3" destOrd="0" parTransId="{16D0F8F3-62A1-0B47-A6ED-F082FF77A2AE}" sibTransId="{E3F80EC3-7C73-674C-BB95-D495D0D10293}"/>
    <dgm:cxn modelId="{0BB02235-7886-774F-A4B1-CE73955A499D}" type="presOf" srcId="{262FF4B2-7185-E847-87A1-05A619CB73E2}" destId="{2B1F8092-3142-BF48-BE41-90869B48AFF8}" srcOrd="0" destOrd="1" presId="urn:microsoft.com/office/officeart/2005/8/layout/hList1"/>
    <dgm:cxn modelId="{E0FAE238-6C0E-634A-8AA6-EAD126ED1A51}" srcId="{8D5ED49A-157D-104A-890E-735F1EBACB56}" destId="{A7AE1960-A0EE-7943-B1A0-E84268BFED0E}" srcOrd="0" destOrd="0" parTransId="{5405145D-A829-0A48-8C8C-F0A2DABD4524}" sibTransId="{E2047D80-0190-8F4C-AA39-5D9189C49265}"/>
    <dgm:cxn modelId="{DF691B3B-8F63-6F4B-A52F-B7E46CDDDE28}" type="presOf" srcId="{53684A7A-E61B-204B-B65E-68B6C58A9F81}" destId="{D5E5D1E8-785D-5F44-A074-BE22AFA686E6}" srcOrd="0" destOrd="3" presId="urn:microsoft.com/office/officeart/2005/8/layout/hList1"/>
    <dgm:cxn modelId="{F8DE5C3C-75CB-3C44-9C6C-DD9BAE49989C}" type="presOf" srcId="{02100DCD-4A50-354A-8B0C-3A62789E72D3}" destId="{D270C951-E5F7-2644-AFB6-D4DB131C1318}" srcOrd="0" destOrd="2" presId="urn:microsoft.com/office/officeart/2005/8/layout/hList1"/>
    <dgm:cxn modelId="{FA0E5C43-02A1-0244-80DD-1CDF51DC7452}" type="presOf" srcId="{8D5ED49A-157D-104A-890E-735F1EBACB56}" destId="{19098A9C-963D-A24F-BC44-C9AB1964137F}" srcOrd="0" destOrd="0" presId="urn:microsoft.com/office/officeart/2005/8/layout/hList1"/>
    <dgm:cxn modelId="{0016B345-3D6C-144C-8BE8-B3D2DB183CBF}" type="presOf" srcId="{B9BDC486-F876-4D46-BF2C-6AC2A53313B5}" destId="{D5E5D1E8-785D-5F44-A074-BE22AFA686E6}" srcOrd="0" destOrd="2" presId="urn:microsoft.com/office/officeart/2005/8/layout/hList1"/>
    <dgm:cxn modelId="{53C20B4D-B3E1-044D-9A3C-F66636A0CDF4}" srcId="{12CB4667-6CFE-B140-9F2D-D34227E39044}" destId="{02100DCD-4A50-354A-8B0C-3A62789E72D3}" srcOrd="2" destOrd="0" parTransId="{324233DE-EB83-9447-938D-6D25CFE0CFBC}" sibTransId="{54C59615-CF39-2B4C-B603-A52762B05D3F}"/>
    <dgm:cxn modelId="{09161E51-2A28-E540-AB96-1E8C657BC945}" srcId="{12CB4667-6CFE-B140-9F2D-D34227E39044}" destId="{F9724243-073F-3B40-91EE-CECD845A2EDD}" srcOrd="1" destOrd="0" parTransId="{5B22F14A-9539-E14F-9CF5-A3408E4040B6}" sibTransId="{69AED84E-86EA-DC4E-AC31-F00140ABE20F}"/>
    <dgm:cxn modelId="{04214B58-7354-0C49-B5F2-21D1B7DBEBF5}" srcId="{8D5ED49A-157D-104A-890E-735F1EBACB56}" destId="{12CB4667-6CFE-B140-9F2D-D34227E39044}" srcOrd="1" destOrd="0" parTransId="{F4D87F40-F810-7345-B35B-64E13686982C}" sibTransId="{7AAEB9FE-FE90-FB47-BB16-B440EBED7E71}"/>
    <dgm:cxn modelId="{C9800F5C-0AB2-C24B-90B7-E7E02D958249}" type="presOf" srcId="{C73DCE7C-E44A-0E43-BFD1-0977A0103FF0}" destId="{2B1F8092-3142-BF48-BE41-90869B48AFF8}" srcOrd="0" destOrd="3" presId="urn:microsoft.com/office/officeart/2005/8/layout/hList1"/>
    <dgm:cxn modelId="{A8382963-B948-C240-9FC3-58F5CB4DE6F3}" srcId="{1E7ECBF8-C4C7-AE41-BEFA-44D699C027F3}" destId="{4C78F8BF-5155-F945-B465-8A101FB21471}" srcOrd="1" destOrd="0" parTransId="{ED4F478A-844F-0F48-B0B8-65A449FDDAAD}" sibTransId="{D48C6075-888E-3048-88A3-3A86853BADAB}"/>
    <dgm:cxn modelId="{E28B5C68-3F0B-BB4E-B189-7C97AF041A5D}" type="presOf" srcId="{4C78F8BF-5155-F945-B465-8A101FB21471}" destId="{D5E5D1E8-785D-5F44-A074-BE22AFA686E6}" srcOrd="0" destOrd="1" presId="urn:microsoft.com/office/officeart/2005/8/layout/hList1"/>
    <dgm:cxn modelId="{66CBB671-0D1E-2D4E-BD36-77D1B71952F1}" srcId="{A7AE1960-A0EE-7943-B1A0-E84268BFED0E}" destId="{C73DCE7C-E44A-0E43-BFD1-0977A0103FF0}" srcOrd="3" destOrd="0" parTransId="{161F098B-3588-C948-9E2A-A6C3AB73CA61}" sibTransId="{EC59DBB3-A341-204A-BA58-9804FB08F356}"/>
    <dgm:cxn modelId="{C8A71D72-562D-C24A-A402-79451EB5BEEC}" type="presOf" srcId="{1E7ECBF8-C4C7-AE41-BEFA-44D699C027F3}" destId="{B662107F-229B-5F47-8811-E02F62F79942}" srcOrd="0" destOrd="0" presId="urn:microsoft.com/office/officeart/2005/8/layout/hList1"/>
    <dgm:cxn modelId="{9A61297D-C798-E644-962D-8A52FA819FDF}" srcId="{1E7ECBF8-C4C7-AE41-BEFA-44D699C027F3}" destId="{E9F86811-34C8-8548-A312-C1F66096FD11}" srcOrd="0" destOrd="0" parTransId="{68BB9F03-FA9E-9E4A-87BB-ED3E69382CE2}" sibTransId="{20D3A1AF-F8B6-FB40-8388-03C33FACA936}"/>
    <dgm:cxn modelId="{52C72F7D-F29C-1D4D-BF6D-6BBC7ABFD0F6}" type="presOf" srcId="{FA4BC3C1-B4A5-2044-B7DB-C038E238BA93}" destId="{D270C951-E5F7-2644-AFB6-D4DB131C1318}" srcOrd="0" destOrd="3" presId="urn:microsoft.com/office/officeart/2005/8/layout/hList1"/>
    <dgm:cxn modelId="{6CF2C582-60D4-5741-A7CD-D57061DFAB9D}" srcId="{8D5ED49A-157D-104A-890E-735F1EBACB56}" destId="{1E7ECBF8-C4C7-AE41-BEFA-44D699C027F3}" srcOrd="2" destOrd="0" parTransId="{3DF5D3F2-0D03-3F41-BFFB-18D30A5E38A0}" sibTransId="{D994A3DA-178F-E243-886D-D3C940FCD760}"/>
    <dgm:cxn modelId="{893FE0A5-0D59-6745-B34D-86AF0B43A983}" type="presOf" srcId="{12CB4667-6CFE-B140-9F2D-D34227E39044}" destId="{9BC881C1-F6C7-7747-A415-8D613F096772}" srcOrd="0" destOrd="0" presId="urn:microsoft.com/office/officeart/2005/8/layout/hList1"/>
    <dgm:cxn modelId="{30C6FEA5-5432-7C44-9FA3-AE236D8DC1A3}" srcId="{A7AE1960-A0EE-7943-B1A0-E84268BFED0E}" destId="{96964FC5-50BF-A945-B471-61A3FB036D8E}" srcOrd="0" destOrd="0" parTransId="{E324E1A7-94DA-6F41-B45E-110C4261621A}" sibTransId="{70B3B07E-0E61-2F41-8B11-ABCBAD397476}"/>
    <dgm:cxn modelId="{7601B6B0-7F40-1843-8096-BBB37F97BA81}" type="presOf" srcId="{F9724243-073F-3B40-91EE-CECD845A2EDD}" destId="{D270C951-E5F7-2644-AFB6-D4DB131C1318}" srcOrd="0" destOrd="1" presId="urn:microsoft.com/office/officeart/2005/8/layout/hList1"/>
    <dgm:cxn modelId="{8FE09DB2-98DC-2A49-BEC4-CA429EBFF426}" srcId="{12CB4667-6CFE-B140-9F2D-D34227E39044}" destId="{FA4BC3C1-B4A5-2044-B7DB-C038E238BA93}" srcOrd="3" destOrd="0" parTransId="{767D71DB-2A45-A545-A3A6-197A0E644BB1}" sibTransId="{2DB10132-0C3E-E84D-A953-367A69CD0C50}"/>
    <dgm:cxn modelId="{68838FBA-5068-3543-99DA-747DAFB3DC88}" srcId="{1E7ECBF8-C4C7-AE41-BEFA-44D699C027F3}" destId="{B9BDC486-F876-4D46-BF2C-6AC2A53313B5}" srcOrd="2" destOrd="0" parTransId="{982F7CDE-FAD8-3D4E-9CF8-7931ABA18DFC}" sibTransId="{0B6DF6A5-DE7B-5344-B806-89EE94C1B496}"/>
    <dgm:cxn modelId="{7FD4C5D6-8312-2045-8AFD-33B116C54C14}" srcId="{A7AE1960-A0EE-7943-B1A0-E84268BFED0E}" destId="{262FF4B2-7185-E847-87A1-05A619CB73E2}" srcOrd="1" destOrd="0" parTransId="{FD5E6C46-A4C4-2E42-924F-1D0F3FC78B59}" sibTransId="{E1324E19-B7F5-1C47-87FB-A986F2D7B287}"/>
    <dgm:cxn modelId="{AAD582DB-ACC4-AE4E-AA5C-704C3455C3F4}" srcId="{12CB4667-6CFE-B140-9F2D-D34227E39044}" destId="{EEE854FF-8A0F-D44A-B066-7A8681B5790D}" srcOrd="0" destOrd="0" parTransId="{AFD05EC3-B1DA-E649-9EBC-E26D5731F930}" sibTransId="{06454013-80B8-0246-A8A4-E61E3618CD6B}"/>
    <dgm:cxn modelId="{5BDAE8DF-B1F0-E148-AF8E-86545987D056}" type="presOf" srcId="{A7AE1960-A0EE-7943-B1A0-E84268BFED0E}" destId="{2EE9629F-9625-9A49-8F74-8FCD8C61213B}" srcOrd="0" destOrd="0" presId="urn:microsoft.com/office/officeart/2005/8/layout/hList1"/>
    <dgm:cxn modelId="{4EC8A7E8-CED8-5248-B477-2E46C380C4A7}" type="presOf" srcId="{EEE854FF-8A0F-D44A-B066-7A8681B5790D}" destId="{D270C951-E5F7-2644-AFB6-D4DB131C1318}" srcOrd="0" destOrd="0" presId="urn:microsoft.com/office/officeart/2005/8/layout/hList1"/>
    <dgm:cxn modelId="{6F34DEEA-04D7-9647-B3EC-A685585FDC76}" srcId="{A7AE1960-A0EE-7943-B1A0-E84268BFED0E}" destId="{807C54B9-EB74-4F4F-8A7B-A5BC375F46DE}" srcOrd="2" destOrd="0" parTransId="{2787C257-C63C-AF4F-BE9B-9C1D30298AA8}" sibTransId="{A2AB1B78-F76F-E342-B871-78D250F95D74}"/>
    <dgm:cxn modelId="{B79081B1-ADDC-9D48-A43A-50C8E695BB1F}" type="presParOf" srcId="{19098A9C-963D-A24F-BC44-C9AB1964137F}" destId="{D2B3DCCC-B92C-AF4C-B376-4128D30E3AAF}" srcOrd="0" destOrd="0" presId="urn:microsoft.com/office/officeart/2005/8/layout/hList1"/>
    <dgm:cxn modelId="{A89ACEBA-0636-E841-83C8-1A998696A55F}" type="presParOf" srcId="{D2B3DCCC-B92C-AF4C-B376-4128D30E3AAF}" destId="{2EE9629F-9625-9A49-8F74-8FCD8C61213B}" srcOrd="0" destOrd="0" presId="urn:microsoft.com/office/officeart/2005/8/layout/hList1"/>
    <dgm:cxn modelId="{431D3640-E2DD-2848-B43F-6F25E3CAEF58}" type="presParOf" srcId="{D2B3DCCC-B92C-AF4C-B376-4128D30E3AAF}" destId="{2B1F8092-3142-BF48-BE41-90869B48AFF8}" srcOrd="1" destOrd="0" presId="urn:microsoft.com/office/officeart/2005/8/layout/hList1"/>
    <dgm:cxn modelId="{1479F2EA-0E7B-1345-B20F-C785AF16CB96}" type="presParOf" srcId="{19098A9C-963D-A24F-BC44-C9AB1964137F}" destId="{B84D7138-2756-C143-B787-8EB7D531E28A}" srcOrd="1" destOrd="0" presId="urn:microsoft.com/office/officeart/2005/8/layout/hList1"/>
    <dgm:cxn modelId="{54C43D0D-B5DE-7D40-8F0F-3E4E1D4856EA}" type="presParOf" srcId="{19098A9C-963D-A24F-BC44-C9AB1964137F}" destId="{C6A7EDC2-2746-D947-8F28-DA0FF35C74BD}" srcOrd="2" destOrd="0" presId="urn:microsoft.com/office/officeart/2005/8/layout/hList1"/>
    <dgm:cxn modelId="{CA0CEDF9-43A2-5B46-A23A-1A1E103F33E2}" type="presParOf" srcId="{C6A7EDC2-2746-D947-8F28-DA0FF35C74BD}" destId="{9BC881C1-F6C7-7747-A415-8D613F096772}" srcOrd="0" destOrd="0" presId="urn:microsoft.com/office/officeart/2005/8/layout/hList1"/>
    <dgm:cxn modelId="{2CB94022-B5D7-2B4B-86F7-8905A1C74FD6}" type="presParOf" srcId="{C6A7EDC2-2746-D947-8F28-DA0FF35C74BD}" destId="{D270C951-E5F7-2644-AFB6-D4DB131C1318}" srcOrd="1" destOrd="0" presId="urn:microsoft.com/office/officeart/2005/8/layout/hList1"/>
    <dgm:cxn modelId="{FE0EC8B5-B7F4-104E-9EDC-BEF74698E9D6}" type="presParOf" srcId="{19098A9C-963D-A24F-BC44-C9AB1964137F}" destId="{E2CE49E6-3942-1E43-9F3E-5CA7EA7E7C84}" srcOrd="3" destOrd="0" presId="urn:microsoft.com/office/officeart/2005/8/layout/hList1"/>
    <dgm:cxn modelId="{0F813F0E-0E80-F44C-A2A3-A4AA28C205D9}" type="presParOf" srcId="{19098A9C-963D-A24F-BC44-C9AB1964137F}" destId="{39F7A2DB-EF06-8941-A8D6-248AA01B4700}" srcOrd="4" destOrd="0" presId="urn:microsoft.com/office/officeart/2005/8/layout/hList1"/>
    <dgm:cxn modelId="{5CEA01E4-CD7B-2B41-BD07-A739855F29FE}" type="presParOf" srcId="{39F7A2DB-EF06-8941-A8D6-248AA01B4700}" destId="{B662107F-229B-5F47-8811-E02F62F79942}" srcOrd="0" destOrd="0" presId="urn:microsoft.com/office/officeart/2005/8/layout/hList1"/>
    <dgm:cxn modelId="{E4A30377-2319-8044-A496-285187FCF87D}" type="presParOf" srcId="{39F7A2DB-EF06-8941-A8D6-248AA01B4700}" destId="{D5E5D1E8-785D-5F44-A074-BE22AFA686E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882E5D-DC95-4FB0-96C5-E0867FB5C61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73DF07E-760C-429D-80AA-E9B893DF977C}">
      <dgm:prSet phldrT="[Tekst]"/>
      <dgm:spPr>
        <a:solidFill>
          <a:srgbClr val="0070C0"/>
        </a:solidFill>
      </dgm:spPr>
      <dgm:t>
        <a:bodyPr/>
        <a:lstStyle/>
        <a:p>
          <a:r>
            <a:rPr lang="pl-PL" dirty="0"/>
            <a:t>łatwiejsze administrowanie</a:t>
          </a:r>
        </a:p>
      </dgm:t>
    </dgm:pt>
    <dgm:pt modelId="{13752A9B-CF9E-4145-8EC3-2847FB4DF251}" type="parTrans" cxnId="{1D30E6D5-656A-4B01-8ECE-BBA0B62FD931}">
      <dgm:prSet/>
      <dgm:spPr/>
      <dgm:t>
        <a:bodyPr/>
        <a:lstStyle/>
        <a:p>
          <a:endParaRPr lang="pl-PL"/>
        </a:p>
      </dgm:t>
    </dgm:pt>
    <dgm:pt modelId="{AC815242-9FD6-4BB6-B468-B7252DD0353E}" type="sibTrans" cxnId="{1D30E6D5-656A-4B01-8ECE-BBA0B62FD931}">
      <dgm:prSet/>
      <dgm:spPr/>
      <dgm:t>
        <a:bodyPr/>
        <a:lstStyle/>
        <a:p>
          <a:endParaRPr lang="pl-PL"/>
        </a:p>
      </dgm:t>
    </dgm:pt>
    <dgm:pt modelId="{DD2F6BF4-65DE-4310-A0C6-B99A88BB6C56}">
      <dgm:prSet phldrT="[Tekst]"/>
      <dgm:spPr>
        <a:solidFill>
          <a:srgbClr val="0070C0"/>
        </a:solidFill>
      </dgm:spPr>
      <dgm:t>
        <a:bodyPr/>
        <a:lstStyle/>
        <a:p>
          <a:r>
            <a:rPr lang="pl-PL" dirty="0"/>
            <a:t>bezpieczeństwo</a:t>
          </a:r>
        </a:p>
      </dgm:t>
    </dgm:pt>
    <dgm:pt modelId="{E82321DF-2C70-4718-A46B-A1D83A6FC711}" type="parTrans" cxnId="{1F49F1D0-0D29-4D99-AD95-2FF641394856}">
      <dgm:prSet/>
      <dgm:spPr/>
      <dgm:t>
        <a:bodyPr/>
        <a:lstStyle/>
        <a:p>
          <a:endParaRPr lang="pl-PL"/>
        </a:p>
      </dgm:t>
    </dgm:pt>
    <dgm:pt modelId="{98EEAF2C-F1FC-418A-85E5-6F904815DB7A}" type="sibTrans" cxnId="{1F49F1D0-0D29-4D99-AD95-2FF641394856}">
      <dgm:prSet/>
      <dgm:spPr/>
      <dgm:t>
        <a:bodyPr/>
        <a:lstStyle/>
        <a:p>
          <a:endParaRPr lang="pl-PL"/>
        </a:p>
      </dgm:t>
    </dgm:pt>
    <dgm:pt modelId="{6BCE6B6A-6067-4AE0-99BB-D9AC766DABD1}">
      <dgm:prSet phldrT="[Tekst]"/>
      <dgm:spPr>
        <a:solidFill>
          <a:srgbClr val="0070C0"/>
        </a:solidFill>
      </dgm:spPr>
      <dgm:t>
        <a:bodyPr/>
        <a:lstStyle/>
        <a:p>
          <a:r>
            <a:rPr lang="pl-PL" dirty="0"/>
            <a:t>kompatybilność</a:t>
          </a:r>
        </a:p>
      </dgm:t>
    </dgm:pt>
    <dgm:pt modelId="{BAD3E701-B468-4978-9696-82CFA995954B}" type="parTrans" cxnId="{9F5B55E5-BABC-4620-8797-BAF7545F0238}">
      <dgm:prSet/>
      <dgm:spPr/>
      <dgm:t>
        <a:bodyPr/>
        <a:lstStyle/>
        <a:p>
          <a:endParaRPr lang="pl-PL"/>
        </a:p>
      </dgm:t>
    </dgm:pt>
    <dgm:pt modelId="{078BBD93-6EF0-47C0-B28A-3CE11E74A282}" type="sibTrans" cxnId="{9F5B55E5-BABC-4620-8797-BAF7545F0238}">
      <dgm:prSet/>
      <dgm:spPr/>
      <dgm:t>
        <a:bodyPr/>
        <a:lstStyle/>
        <a:p>
          <a:endParaRPr lang="pl-PL"/>
        </a:p>
      </dgm:t>
    </dgm:pt>
    <dgm:pt modelId="{6CF8A928-F895-4904-A729-B6A89C135BD0}">
      <dgm:prSet phldrT="[Tekst]"/>
      <dgm:spPr>
        <a:solidFill>
          <a:srgbClr val="0070C0"/>
        </a:solidFill>
      </dgm:spPr>
      <dgm:t>
        <a:bodyPr/>
        <a:lstStyle/>
        <a:p>
          <a:r>
            <a:rPr lang="pl-PL" dirty="0"/>
            <a:t>powszechny dostęp</a:t>
          </a:r>
        </a:p>
      </dgm:t>
    </dgm:pt>
    <dgm:pt modelId="{FC371F39-823A-476D-B86B-6CEA104BB103}" type="parTrans" cxnId="{CECAC111-BBB7-4107-9944-AD79BFC61EE3}">
      <dgm:prSet/>
      <dgm:spPr/>
      <dgm:t>
        <a:bodyPr/>
        <a:lstStyle/>
        <a:p>
          <a:endParaRPr lang="pl-PL"/>
        </a:p>
      </dgm:t>
    </dgm:pt>
    <dgm:pt modelId="{A6EF6F05-B779-4372-B557-10EA37ED3AEC}" type="sibTrans" cxnId="{CECAC111-BBB7-4107-9944-AD79BFC61EE3}">
      <dgm:prSet/>
      <dgm:spPr/>
      <dgm:t>
        <a:bodyPr/>
        <a:lstStyle/>
        <a:p>
          <a:endParaRPr lang="pl-PL"/>
        </a:p>
      </dgm:t>
    </dgm:pt>
    <dgm:pt modelId="{11FF4FFE-D3E4-4DB4-8D1B-1799C338D70E}" type="pres">
      <dgm:prSet presAssocID="{E0882E5D-DC95-4FB0-96C5-E0867FB5C61D}" presName="Name0" presStyleCnt="0">
        <dgm:presLayoutVars>
          <dgm:dir/>
          <dgm:resizeHandles val="exact"/>
        </dgm:presLayoutVars>
      </dgm:prSet>
      <dgm:spPr/>
    </dgm:pt>
    <dgm:pt modelId="{9BAB0E4A-29AC-4F72-9DF9-7C87896495F0}" type="pres">
      <dgm:prSet presAssocID="{573DF07E-760C-429D-80AA-E9B893DF977C}" presName="node" presStyleLbl="node1" presStyleIdx="0" presStyleCnt="4">
        <dgm:presLayoutVars>
          <dgm:bulletEnabled val="1"/>
        </dgm:presLayoutVars>
      </dgm:prSet>
      <dgm:spPr/>
    </dgm:pt>
    <dgm:pt modelId="{BB5C0994-A4FC-420B-82E4-98D4D380179C}" type="pres">
      <dgm:prSet presAssocID="{AC815242-9FD6-4BB6-B468-B7252DD0353E}" presName="sibTrans" presStyleLbl="sibTrans2D1" presStyleIdx="0" presStyleCnt="3"/>
      <dgm:spPr/>
    </dgm:pt>
    <dgm:pt modelId="{57B3629D-A935-4420-A0A5-6BAF7EF063FC}" type="pres">
      <dgm:prSet presAssocID="{AC815242-9FD6-4BB6-B468-B7252DD0353E}" presName="connectorText" presStyleLbl="sibTrans2D1" presStyleIdx="0" presStyleCnt="3"/>
      <dgm:spPr/>
    </dgm:pt>
    <dgm:pt modelId="{AD6DE6AC-D7A4-46CC-B371-E3E72F83C5CC}" type="pres">
      <dgm:prSet presAssocID="{DD2F6BF4-65DE-4310-A0C6-B99A88BB6C56}" presName="node" presStyleLbl="node1" presStyleIdx="1" presStyleCnt="4">
        <dgm:presLayoutVars>
          <dgm:bulletEnabled val="1"/>
        </dgm:presLayoutVars>
      </dgm:prSet>
      <dgm:spPr/>
    </dgm:pt>
    <dgm:pt modelId="{823B58B7-B611-4B9C-868B-8EAE92EEF28E}" type="pres">
      <dgm:prSet presAssocID="{98EEAF2C-F1FC-418A-85E5-6F904815DB7A}" presName="sibTrans" presStyleLbl="sibTrans2D1" presStyleIdx="1" presStyleCnt="3"/>
      <dgm:spPr/>
    </dgm:pt>
    <dgm:pt modelId="{E8531F51-1462-452D-A763-2411BA45B740}" type="pres">
      <dgm:prSet presAssocID="{98EEAF2C-F1FC-418A-85E5-6F904815DB7A}" presName="connectorText" presStyleLbl="sibTrans2D1" presStyleIdx="1" presStyleCnt="3"/>
      <dgm:spPr/>
    </dgm:pt>
    <dgm:pt modelId="{F43A05BE-9E48-4653-8AFA-4D5AF8250EBA}" type="pres">
      <dgm:prSet presAssocID="{6BCE6B6A-6067-4AE0-99BB-D9AC766DABD1}" presName="node" presStyleLbl="node1" presStyleIdx="2" presStyleCnt="4">
        <dgm:presLayoutVars>
          <dgm:bulletEnabled val="1"/>
        </dgm:presLayoutVars>
      </dgm:prSet>
      <dgm:spPr/>
    </dgm:pt>
    <dgm:pt modelId="{02DF4B55-BCA2-4B38-A476-AFA8CB572593}" type="pres">
      <dgm:prSet presAssocID="{078BBD93-6EF0-47C0-B28A-3CE11E74A282}" presName="sibTrans" presStyleLbl="sibTrans2D1" presStyleIdx="2" presStyleCnt="3"/>
      <dgm:spPr/>
    </dgm:pt>
    <dgm:pt modelId="{BAB219EF-4418-48B4-BE4C-B8679C48DCA8}" type="pres">
      <dgm:prSet presAssocID="{078BBD93-6EF0-47C0-B28A-3CE11E74A282}" presName="connectorText" presStyleLbl="sibTrans2D1" presStyleIdx="2" presStyleCnt="3"/>
      <dgm:spPr/>
    </dgm:pt>
    <dgm:pt modelId="{6BC4D547-C058-4C30-B285-58EC378A20D0}" type="pres">
      <dgm:prSet presAssocID="{6CF8A928-F895-4904-A729-B6A89C135BD0}" presName="node" presStyleLbl="node1" presStyleIdx="3" presStyleCnt="4">
        <dgm:presLayoutVars>
          <dgm:bulletEnabled val="1"/>
        </dgm:presLayoutVars>
      </dgm:prSet>
      <dgm:spPr/>
    </dgm:pt>
  </dgm:ptLst>
  <dgm:cxnLst>
    <dgm:cxn modelId="{B00E630A-D996-4EEA-88F9-5BC2F23A9AD6}" type="presOf" srcId="{98EEAF2C-F1FC-418A-85E5-6F904815DB7A}" destId="{E8531F51-1462-452D-A763-2411BA45B740}" srcOrd="1" destOrd="0" presId="urn:microsoft.com/office/officeart/2005/8/layout/process1"/>
    <dgm:cxn modelId="{CECAC111-BBB7-4107-9944-AD79BFC61EE3}" srcId="{E0882E5D-DC95-4FB0-96C5-E0867FB5C61D}" destId="{6CF8A928-F895-4904-A729-B6A89C135BD0}" srcOrd="3" destOrd="0" parTransId="{FC371F39-823A-476D-B86B-6CEA104BB103}" sibTransId="{A6EF6F05-B779-4372-B557-10EA37ED3AEC}"/>
    <dgm:cxn modelId="{705C8415-C49A-49C2-9625-44FC302E221E}" type="presOf" srcId="{AC815242-9FD6-4BB6-B468-B7252DD0353E}" destId="{57B3629D-A935-4420-A0A5-6BAF7EF063FC}" srcOrd="1" destOrd="0" presId="urn:microsoft.com/office/officeart/2005/8/layout/process1"/>
    <dgm:cxn modelId="{B5E6D437-8112-4908-BD7C-B95ACE4FB31F}" type="presOf" srcId="{6CF8A928-F895-4904-A729-B6A89C135BD0}" destId="{6BC4D547-C058-4C30-B285-58EC378A20D0}" srcOrd="0" destOrd="0" presId="urn:microsoft.com/office/officeart/2005/8/layout/process1"/>
    <dgm:cxn modelId="{C17F6F5E-54AC-432D-9683-86D0906324B4}" type="presOf" srcId="{AC815242-9FD6-4BB6-B468-B7252DD0353E}" destId="{BB5C0994-A4FC-420B-82E4-98D4D380179C}" srcOrd="0" destOrd="0" presId="urn:microsoft.com/office/officeart/2005/8/layout/process1"/>
    <dgm:cxn modelId="{C3D5A06E-480B-4685-AC08-56872614333E}" type="presOf" srcId="{078BBD93-6EF0-47C0-B28A-3CE11E74A282}" destId="{BAB219EF-4418-48B4-BE4C-B8679C48DCA8}" srcOrd="1" destOrd="0" presId="urn:microsoft.com/office/officeart/2005/8/layout/process1"/>
    <dgm:cxn modelId="{1F49F1D0-0D29-4D99-AD95-2FF641394856}" srcId="{E0882E5D-DC95-4FB0-96C5-E0867FB5C61D}" destId="{DD2F6BF4-65DE-4310-A0C6-B99A88BB6C56}" srcOrd="1" destOrd="0" parTransId="{E82321DF-2C70-4718-A46B-A1D83A6FC711}" sibTransId="{98EEAF2C-F1FC-418A-85E5-6F904815DB7A}"/>
    <dgm:cxn modelId="{1D30E6D5-656A-4B01-8ECE-BBA0B62FD931}" srcId="{E0882E5D-DC95-4FB0-96C5-E0867FB5C61D}" destId="{573DF07E-760C-429D-80AA-E9B893DF977C}" srcOrd="0" destOrd="0" parTransId="{13752A9B-CF9E-4145-8EC3-2847FB4DF251}" sibTransId="{AC815242-9FD6-4BB6-B468-B7252DD0353E}"/>
    <dgm:cxn modelId="{3E6AA4DE-1A18-4EAA-9EB7-A2E9FA097053}" type="presOf" srcId="{6BCE6B6A-6067-4AE0-99BB-D9AC766DABD1}" destId="{F43A05BE-9E48-4653-8AFA-4D5AF8250EBA}" srcOrd="0" destOrd="0" presId="urn:microsoft.com/office/officeart/2005/8/layout/process1"/>
    <dgm:cxn modelId="{D93AD4DE-21D1-4444-8683-713146732224}" type="presOf" srcId="{078BBD93-6EF0-47C0-B28A-3CE11E74A282}" destId="{02DF4B55-BCA2-4B38-A476-AFA8CB572593}" srcOrd="0" destOrd="0" presId="urn:microsoft.com/office/officeart/2005/8/layout/process1"/>
    <dgm:cxn modelId="{B22E23DF-9883-4E48-BD3E-548B6EA3C6D4}" type="presOf" srcId="{DD2F6BF4-65DE-4310-A0C6-B99A88BB6C56}" destId="{AD6DE6AC-D7A4-46CC-B371-E3E72F83C5CC}" srcOrd="0" destOrd="0" presId="urn:microsoft.com/office/officeart/2005/8/layout/process1"/>
    <dgm:cxn modelId="{6A6767E2-C317-4933-B16C-1C9AF5EFCB9E}" type="presOf" srcId="{573DF07E-760C-429D-80AA-E9B893DF977C}" destId="{9BAB0E4A-29AC-4F72-9DF9-7C87896495F0}" srcOrd="0" destOrd="0" presId="urn:microsoft.com/office/officeart/2005/8/layout/process1"/>
    <dgm:cxn modelId="{9F5B55E5-BABC-4620-8797-BAF7545F0238}" srcId="{E0882E5D-DC95-4FB0-96C5-E0867FB5C61D}" destId="{6BCE6B6A-6067-4AE0-99BB-D9AC766DABD1}" srcOrd="2" destOrd="0" parTransId="{BAD3E701-B468-4978-9696-82CFA995954B}" sibTransId="{078BBD93-6EF0-47C0-B28A-3CE11E74A282}"/>
    <dgm:cxn modelId="{B6DAD5EB-59FC-4579-9689-9D2CDE6BDDAA}" type="presOf" srcId="{E0882E5D-DC95-4FB0-96C5-E0867FB5C61D}" destId="{11FF4FFE-D3E4-4DB4-8D1B-1799C338D70E}" srcOrd="0" destOrd="0" presId="urn:microsoft.com/office/officeart/2005/8/layout/process1"/>
    <dgm:cxn modelId="{EBD8F8F4-A6B2-4067-A5A9-B8B27CD1B622}" type="presOf" srcId="{98EEAF2C-F1FC-418A-85E5-6F904815DB7A}" destId="{823B58B7-B611-4B9C-868B-8EAE92EEF28E}" srcOrd="0" destOrd="0" presId="urn:microsoft.com/office/officeart/2005/8/layout/process1"/>
    <dgm:cxn modelId="{76A96BFD-DFAF-42C9-83D7-049AA17ACFA5}" type="presParOf" srcId="{11FF4FFE-D3E4-4DB4-8D1B-1799C338D70E}" destId="{9BAB0E4A-29AC-4F72-9DF9-7C87896495F0}" srcOrd="0" destOrd="0" presId="urn:microsoft.com/office/officeart/2005/8/layout/process1"/>
    <dgm:cxn modelId="{59AFD707-DD0E-456A-8C12-211FB7B7AD94}" type="presParOf" srcId="{11FF4FFE-D3E4-4DB4-8D1B-1799C338D70E}" destId="{BB5C0994-A4FC-420B-82E4-98D4D380179C}" srcOrd="1" destOrd="0" presId="urn:microsoft.com/office/officeart/2005/8/layout/process1"/>
    <dgm:cxn modelId="{6FE069D8-6155-4E87-A043-35166533CA87}" type="presParOf" srcId="{BB5C0994-A4FC-420B-82E4-98D4D380179C}" destId="{57B3629D-A935-4420-A0A5-6BAF7EF063FC}" srcOrd="0" destOrd="0" presId="urn:microsoft.com/office/officeart/2005/8/layout/process1"/>
    <dgm:cxn modelId="{6EF263BF-E512-40EF-922C-EDC448A0D865}" type="presParOf" srcId="{11FF4FFE-D3E4-4DB4-8D1B-1799C338D70E}" destId="{AD6DE6AC-D7A4-46CC-B371-E3E72F83C5CC}" srcOrd="2" destOrd="0" presId="urn:microsoft.com/office/officeart/2005/8/layout/process1"/>
    <dgm:cxn modelId="{F173F749-0BA1-46E4-8F93-7E1A624122BD}" type="presParOf" srcId="{11FF4FFE-D3E4-4DB4-8D1B-1799C338D70E}" destId="{823B58B7-B611-4B9C-868B-8EAE92EEF28E}" srcOrd="3" destOrd="0" presId="urn:microsoft.com/office/officeart/2005/8/layout/process1"/>
    <dgm:cxn modelId="{9C3DDC4C-0B11-4482-8DFC-D2C53812C665}" type="presParOf" srcId="{823B58B7-B611-4B9C-868B-8EAE92EEF28E}" destId="{E8531F51-1462-452D-A763-2411BA45B740}" srcOrd="0" destOrd="0" presId="urn:microsoft.com/office/officeart/2005/8/layout/process1"/>
    <dgm:cxn modelId="{9DDA6934-8B83-4E89-85A7-5DAEEBDAC42F}" type="presParOf" srcId="{11FF4FFE-D3E4-4DB4-8D1B-1799C338D70E}" destId="{F43A05BE-9E48-4653-8AFA-4D5AF8250EBA}" srcOrd="4" destOrd="0" presId="urn:microsoft.com/office/officeart/2005/8/layout/process1"/>
    <dgm:cxn modelId="{7527B8F6-2A28-4E49-AAFA-A191E90E26CA}" type="presParOf" srcId="{11FF4FFE-D3E4-4DB4-8D1B-1799C338D70E}" destId="{02DF4B55-BCA2-4B38-A476-AFA8CB572593}" srcOrd="5" destOrd="0" presId="urn:microsoft.com/office/officeart/2005/8/layout/process1"/>
    <dgm:cxn modelId="{3F4741EA-E3E3-4B83-BECC-E215AF2C2130}" type="presParOf" srcId="{02DF4B55-BCA2-4B38-A476-AFA8CB572593}" destId="{BAB219EF-4418-48B4-BE4C-B8679C48DCA8}" srcOrd="0" destOrd="0" presId="urn:microsoft.com/office/officeart/2005/8/layout/process1"/>
    <dgm:cxn modelId="{15D13EAF-7ABA-44F5-8039-D0E5FD0C788D}" type="presParOf" srcId="{11FF4FFE-D3E4-4DB4-8D1B-1799C338D70E}" destId="{6BC4D547-C058-4C30-B285-58EC378A20D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E4669-B639-B84D-B373-B46A7194D498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FDD4A2-7F1D-6C4A-8974-C23FAF4E45AF}">
      <dsp:nvSpPr>
        <dsp:cNvPr id="0" name=""/>
        <dsp:cNvSpPr/>
      </dsp:nvSpPr>
      <dsp:spPr>
        <a:xfrm>
          <a:off x="564979" y="406400"/>
          <a:ext cx="5087826" cy="812800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N</a:t>
          </a:r>
          <a:r>
            <a:rPr lang="pl-PL" sz="2400" kern="1200" baseline="0" dirty="0"/>
            <a:t>iespójność pomiędzy kształceniem </a:t>
          </a:r>
          <a:br>
            <a:rPr lang="pl-PL" sz="2400" kern="1200" baseline="0" dirty="0"/>
          </a:br>
          <a:r>
            <a:rPr lang="pl-PL" sz="2400" kern="1200" baseline="0" dirty="0"/>
            <a:t>w szkołach średnich i na uczelni</a:t>
          </a:r>
          <a:endParaRPr lang="pl-PL" sz="2400" kern="1200" dirty="0"/>
        </a:p>
      </dsp:txBody>
      <dsp:txXfrm>
        <a:off x="564979" y="406400"/>
        <a:ext cx="5087826" cy="812800"/>
      </dsp:txXfrm>
    </dsp:sp>
    <dsp:sp modelId="{190AB971-3EF2-C244-8C0C-A84908BCDC27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23418-9C2E-3B43-8B2A-F8E5E0125E3C}">
      <dsp:nvSpPr>
        <dsp:cNvPr id="0" name=""/>
        <dsp:cNvSpPr/>
      </dsp:nvSpPr>
      <dsp:spPr>
        <a:xfrm>
          <a:off x="860432" y="1625599"/>
          <a:ext cx="4792373" cy="812800"/>
        </a:xfrm>
        <a:prstGeom prst="rect">
          <a:avLst/>
        </a:prstGeom>
        <a:solidFill>
          <a:srgbClr val="FF0000"/>
        </a:solidFill>
        <a:ln>
          <a:solidFill>
            <a:schemeClr val="accent5">
              <a:lumMod val="75000"/>
            </a:schemeClr>
          </a:solidFill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Zmiany w kształceniu</a:t>
          </a:r>
        </a:p>
      </dsp:txBody>
      <dsp:txXfrm>
        <a:off x="860432" y="1625599"/>
        <a:ext cx="4792373" cy="812800"/>
      </dsp:txXfrm>
    </dsp:sp>
    <dsp:sp modelId="{E0B2C308-F280-F640-B593-8A17C7419E64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6DC13B-E69A-9E43-85D1-B004ADD405AC}">
      <dsp:nvSpPr>
        <dsp:cNvPr id="0" name=""/>
        <dsp:cNvSpPr/>
      </dsp:nvSpPr>
      <dsp:spPr>
        <a:xfrm>
          <a:off x="564979" y="2844800"/>
          <a:ext cx="5087826" cy="812800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500" kern="1200" dirty="0"/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Postęp w technologiach IT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500" kern="1200" dirty="0"/>
        </a:p>
      </dsp:txBody>
      <dsp:txXfrm>
        <a:off x="564979" y="2844800"/>
        <a:ext cx="5087826" cy="812800"/>
      </dsp:txXfrm>
    </dsp:sp>
    <dsp:sp modelId="{57482232-3F8B-7744-A595-B263F79508DC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87930-823B-3140-AA43-34035DC9C31F}">
      <dsp:nvSpPr>
        <dsp:cNvPr id="0" name=""/>
        <dsp:cNvSpPr/>
      </dsp:nvSpPr>
      <dsp:spPr>
        <a:xfrm rot="10800000">
          <a:off x="1811335" y="3514"/>
          <a:ext cx="6368747" cy="828710"/>
        </a:xfrm>
        <a:prstGeom prst="homePlate">
          <a:avLst/>
        </a:prstGeom>
        <a:solidFill>
          <a:schemeClr val="accent5">
            <a:lumMod val="75000"/>
          </a:schemeClr>
        </a:solidFill>
        <a:ln>
          <a:solidFill>
            <a:srgbClr val="FFC000"/>
          </a:solidFill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5438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600" kern="1200" dirty="0"/>
            <a:t>Poprawa wyników studentów 1-ego roku </a:t>
          </a:r>
          <a:r>
            <a:rPr lang="pl-PL" sz="2000" kern="1200" dirty="0"/>
            <a:t>(ponad 30% odpada w 1-szym roku)</a:t>
          </a:r>
        </a:p>
      </dsp:txBody>
      <dsp:txXfrm rot="10800000">
        <a:off x="2018512" y="3514"/>
        <a:ext cx="6161570" cy="828710"/>
      </dsp:txXfrm>
    </dsp:sp>
    <dsp:sp modelId="{CBEA0E5A-16EA-3549-B1FD-349EB3ADC7C9}">
      <dsp:nvSpPr>
        <dsp:cNvPr id="0" name=""/>
        <dsp:cNvSpPr/>
      </dsp:nvSpPr>
      <dsp:spPr>
        <a:xfrm>
          <a:off x="1396980" y="3514"/>
          <a:ext cx="828710" cy="828710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73E646-F30F-8644-BED3-1BF314A21968}">
      <dsp:nvSpPr>
        <dsp:cNvPr id="0" name=""/>
        <dsp:cNvSpPr/>
      </dsp:nvSpPr>
      <dsp:spPr>
        <a:xfrm rot="10800000">
          <a:off x="1811335" y="1079601"/>
          <a:ext cx="6368747" cy="828710"/>
        </a:xfrm>
        <a:prstGeom prst="homePlate">
          <a:avLst/>
        </a:prstGeom>
        <a:solidFill>
          <a:schemeClr val="accent5">
            <a:lumMod val="75000"/>
          </a:schemeClr>
        </a:solidFill>
        <a:ln>
          <a:solidFill>
            <a:srgbClr val="FFC000"/>
          </a:solidFill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5438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Zmniejszenie liczby studentów rozczarowanych wyborem kierunku studiów</a:t>
          </a:r>
        </a:p>
      </dsp:txBody>
      <dsp:txXfrm rot="10800000">
        <a:off x="2018512" y="1079601"/>
        <a:ext cx="6161570" cy="828710"/>
      </dsp:txXfrm>
    </dsp:sp>
    <dsp:sp modelId="{FAD8B24E-587C-E746-B7BD-2A55918B53A0}">
      <dsp:nvSpPr>
        <dsp:cNvPr id="0" name=""/>
        <dsp:cNvSpPr/>
      </dsp:nvSpPr>
      <dsp:spPr>
        <a:xfrm>
          <a:off x="1396980" y="1079601"/>
          <a:ext cx="828710" cy="828710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6B6D0E-D85D-0C49-B95D-6FD37F1467F5}">
      <dsp:nvSpPr>
        <dsp:cNvPr id="0" name=""/>
        <dsp:cNvSpPr/>
      </dsp:nvSpPr>
      <dsp:spPr>
        <a:xfrm rot="10800000">
          <a:off x="1811335" y="2155688"/>
          <a:ext cx="6368747" cy="828710"/>
        </a:xfrm>
        <a:prstGeom prst="homePlate">
          <a:avLst/>
        </a:prstGeom>
        <a:solidFill>
          <a:schemeClr val="accent5">
            <a:lumMod val="75000"/>
          </a:schemeClr>
        </a:solidFill>
        <a:ln>
          <a:solidFill>
            <a:srgbClr val="FFC000"/>
          </a:solidFill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5438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Zwiększenie liczby studentów/absolwentów</a:t>
          </a:r>
          <a:r>
            <a:rPr lang="pl-PL" sz="2400" kern="1200" baseline="0" dirty="0"/>
            <a:t> kierunków ważnych dla rozwoju regionu</a:t>
          </a:r>
          <a:endParaRPr lang="pl-PL" sz="2400" kern="1200" dirty="0"/>
        </a:p>
      </dsp:txBody>
      <dsp:txXfrm rot="10800000">
        <a:off x="2018512" y="2155688"/>
        <a:ext cx="6161570" cy="828710"/>
      </dsp:txXfrm>
    </dsp:sp>
    <dsp:sp modelId="{2E024461-3278-144F-818F-F1F52A92CC17}">
      <dsp:nvSpPr>
        <dsp:cNvPr id="0" name=""/>
        <dsp:cNvSpPr/>
      </dsp:nvSpPr>
      <dsp:spPr>
        <a:xfrm>
          <a:off x="1396980" y="2155688"/>
          <a:ext cx="828710" cy="828710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F8B5C1-0DB7-3E46-82CD-0211EAA66639}">
      <dsp:nvSpPr>
        <dsp:cNvPr id="0" name=""/>
        <dsp:cNvSpPr/>
      </dsp:nvSpPr>
      <dsp:spPr>
        <a:xfrm rot="10800000">
          <a:off x="1811335" y="3231775"/>
          <a:ext cx="6368747" cy="828710"/>
        </a:xfrm>
        <a:prstGeom prst="homePlate">
          <a:avLst/>
        </a:prstGeom>
        <a:solidFill>
          <a:schemeClr val="accent5">
            <a:lumMod val="75000"/>
          </a:schemeClr>
        </a:solidFill>
        <a:ln>
          <a:solidFill>
            <a:srgbClr val="FFC000"/>
          </a:solidFill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5438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 Zmniejszenie/zniesienie barier w dostępie</a:t>
          </a:r>
          <a:r>
            <a:rPr lang="pl-PL" sz="2400" kern="1200" baseline="0" dirty="0"/>
            <a:t> do  naukowców i laboratoriów uniwersyteckich</a:t>
          </a:r>
          <a:endParaRPr lang="pl-PL" sz="2400" kern="1200" dirty="0"/>
        </a:p>
      </dsp:txBody>
      <dsp:txXfrm rot="10800000">
        <a:off x="2018512" y="3231775"/>
        <a:ext cx="6161570" cy="828710"/>
      </dsp:txXfrm>
    </dsp:sp>
    <dsp:sp modelId="{E08369B4-B273-7D4C-AA00-EFE4FAF176B0}">
      <dsp:nvSpPr>
        <dsp:cNvPr id="0" name=""/>
        <dsp:cNvSpPr/>
      </dsp:nvSpPr>
      <dsp:spPr>
        <a:xfrm>
          <a:off x="1396980" y="3231775"/>
          <a:ext cx="828710" cy="828710"/>
        </a:xfrm>
        <a:prstGeom prst="ellipse">
          <a:avLst/>
        </a:prstGeom>
        <a:solidFill>
          <a:srgbClr val="7030A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AE5A8-B22F-ED42-AE12-91935DEBCB6B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rgbClr val="FF0000"/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/>
            <a:t>1-2</a:t>
          </a:r>
        </a:p>
      </dsp:txBody>
      <dsp:txXfrm rot="-5400000">
        <a:off x="1" y="520688"/>
        <a:ext cx="1039018" cy="445294"/>
      </dsp:txXfrm>
    </dsp:sp>
    <dsp:sp modelId="{B490FCDB-A3FB-EA40-96D9-3B1F5D79A6CC}">
      <dsp:nvSpPr>
        <dsp:cNvPr id="0" name=""/>
        <dsp:cNvSpPr/>
      </dsp:nvSpPr>
      <dsp:spPr>
        <a:xfrm rot="5400000">
          <a:off x="3656607" y="-2616409"/>
          <a:ext cx="964803" cy="6199981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wszechobecność mediów</a:t>
          </a:r>
          <a:r>
            <a:rPr lang="pl-PL" sz="2100" kern="1200" baseline="0" dirty="0">
              <a:solidFill>
                <a:schemeClr val="bg1"/>
              </a:solidFill>
            </a:rPr>
            <a:t> społecznościowych</a:t>
          </a:r>
          <a:endParaRPr lang="pl-PL" sz="2100" kern="1200" dirty="0">
            <a:solidFill>
              <a:schemeClr val="bg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nowa</a:t>
          </a:r>
          <a:r>
            <a:rPr lang="pl-PL" sz="2100" kern="1200" baseline="0" dirty="0">
              <a:solidFill>
                <a:schemeClr val="bg1"/>
              </a:solidFill>
            </a:rPr>
            <a:t> rola nauczycieli</a:t>
          </a:r>
          <a:endParaRPr lang="pl-PL" sz="2100" kern="1200" dirty="0">
            <a:solidFill>
              <a:schemeClr val="bg1"/>
            </a:solidFill>
          </a:endParaRPr>
        </a:p>
      </dsp:txBody>
      <dsp:txXfrm rot="-5400000">
        <a:off x="1039018" y="48278"/>
        <a:ext cx="6152883" cy="870607"/>
      </dsp:txXfrm>
    </dsp:sp>
    <dsp:sp modelId="{9C1945F0-1EE7-E948-8F73-22C880507318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rgbClr val="7030A0"/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3-5</a:t>
          </a:r>
        </a:p>
      </dsp:txBody>
      <dsp:txXfrm rot="-5400000">
        <a:off x="1" y="1809352"/>
        <a:ext cx="1039018" cy="445294"/>
      </dsp:txXfrm>
    </dsp:sp>
    <dsp:sp modelId="{30B907D0-97A4-4842-BE77-E8A8D520DC36}">
      <dsp:nvSpPr>
        <dsp:cNvPr id="0" name=""/>
        <dsp:cNvSpPr/>
      </dsp:nvSpPr>
      <dsp:spPr>
        <a:xfrm rot="5400000">
          <a:off x="3656607" y="-1327745"/>
          <a:ext cx="964803" cy="6199981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wzrost udziału zasobów Otwartej Edukacji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wzrost nauczania typu „</a:t>
          </a:r>
          <a:r>
            <a:rPr lang="pl-PL" sz="2100" kern="1200" dirty="0" err="1">
              <a:solidFill>
                <a:schemeClr val="bg1"/>
              </a:solidFill>
            </a:rPr>
            <a:t>blended</a:t>
          </a:r>
          <a:r>
            <a:rPr lang="pl-PL" sz="2100" kern="1200" dirty="0">
              <a:solidFill>
                <a:schemeClr val="bg1"/>
              </a:solidFill>
            </a:rPr>
            <a:t>/</a:t>
          </a:r>
          <a:r>
            <a:rPr lang="pl-PL" sz="2100" kern="1200" dirty="0" err="1">
              <a:solidFill>
                <a:schemeClr val="bg1"/>
              </a:solidFill>
            </a:rPr>
            <a:t>hybrid</a:t>
          </a:r>
          <a:r>
            <a:rPr lang="pl-PL" sz="2100" kern="1200" dirty="0">
              <a:solidFill>
                <a:schemeClr val="bg1"/>
              </a:solidFill>
            </a:rPr>
            <a:t>”</a:t>
          </a:r>
        </a:p>
      </dsp:txBody>
      <dsp:txXfrm rot="-5400000">
        <a:off x="1039018" y="1336942"/>
        <a:ext cx="6152883" cy="870607"/>
      </dsp:txXfrm>
    </dsp:sp>
    <dsp:sp modelId="{DE72640C-8D63-FB45-A26E-00880650796D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rgbClr val="00B050"/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1-5</a:t>
          </a:r>
        </a:p>
      </dsp:txBody>
      <dsp:txXfrm rot="-5400000">
        <a:off x="1" y="3098016"/>
        <a:ext cx="1039018" cy="445294"/>
      </dsp:txXfrm>
    </dsp:sp>
    <dsp:sp modelId="{26033D54-271B-DB48-AAB3-4A06C9B8E470}">
      <dsp:nvSpPr>
        <dsp:cNvPr id="0" name=""/>
        <dsp:cNvSpPr/>
      </dsp:nvSpPr>
      <dsp:spPr>
        <a:xfrm rot="5400000">
          <a:off x="3656607" y="-39081"/>
          <a:ext cx="964803" cy="6199981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rozwój</a:t>
          </a:r>
          <a:r>
            <a:rPr lang="pl-PL" sz="2100" kern="1200" baseline="0" dirty="0">
              <a:solidFill>
                <a:schemeClr val="bg1"/>
              </a:solidFill>
            </a:rPr>
            <a:t> e-learningu</a:t>
          </a:r>
          <a:endParaRPr lang="pl-PL" sz="2100" kern="1200" dirty="0">
            <a:solidFill>
              <a:schemeClr val="bg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100" kern="1200" dirty="0">
              <a:solidFill>
                <a:schemeClr val="bg1"/>
              </a:solidFill>
            </a:rPr>
            <a:t>wzrost kształcenia i oceniania w oparciu o dane językowe</a:t>
          </a:r>
          <a:r>
            <a:rPr lang="pl-PL" sz="2100" kern="1200" baseline="0" dirty="0">
              <a:solidFill>
                <a:schemeClr val="bg1"/>
              </a:solidFill>
            </a:rPr>
            <a:t> (</a:t>
          </a:r>
          <a:r>
            <a:rPr lang="pl-PL" sz="2100" kern="1200" dirty="0">
              <a:solidFill>
                <a:schemeClr val="bg1"/>
              </a:solidFill>
            </a:rPr>
            <a:t>data-</a:t>
          </a:r>
          <a:r>
            <a:rPr lang="pl-PL" sz="2100" kern="1200" dirty="0" err="1">
              <a:solidFill>
                <a:schemeClr val="bg1"/>
              </a:solidFill>
            </a:rPr>
            <a:t>driven</a:t>
          </a:r>
          <a:r>
            <a:rPr lang="pl-PL" sz="2100" kern="1200" dirty="0">
              <a:solidFill>
                <a:schemeClr val="bg1"/>
              </a:solidFill>
            </a:rPr>
            <a:t>) </a:t>
          </a:r>
        </a:p>
      </dsp:txBody>
      <dsp:txXfrm rot="-5400000">
        <a:off x="1039018" y="2625606"/>
        <a:ext cx="6152883" cy="8706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CE4E06-6E4B-874E-9D6B-454E21849E64}">
      <dsp:nvSpPr>
        <dsp:cNvPr id="0" name=""/>
        <dsp:cNvSpPr/>
      </dsp:nvSpPr>
      <dsp:spPr>
        <a:xfrm>
          <a:off x="2681" y="438517"/>
          <a:ext cx="2614233" cy="633600"/>
        </a:xfrm>
        <a:prstGeom prst="rect">
          <a:avLst/>
        </a:prstGeom>
        <a:solidFill>
          <a:srgbClr val="00B050"/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Osiągalne</a:t>
          </a:r>
        </a:p>
      </dsp:txBody>
      <dsp:txXfrm>
        <a:off x="2681" y="438517"/>
        <a:ext cx="2614233" cy="633600"/>
      </dsp:txXfrm>
    </dsp:sp>
    <dsp:sp modelId="{05D3F8CC-5F8A-2949-AF21-DFFBC0E61B38}">
      <dsp:nvSpPr>
        <dsp:cNvPr id="0" name=""/>
        <dsp:cNvSpPr/>
      </dsp:nvSpPr>
      <dsp:spPr>
        <a:xfrm>
          <a:off x="2681" y="1072117"/>
          <a:ext cx="2614233" cy="2553364"/>
        </a:xfrm>
        <a:prstGeom prst="rect">
          <a:avLst/>
        </a:prstGeom>
        <a:solidFill>
          <a:schemeClr val="accent5">
            <a:lumMod val="75000"/>
            <a:alpha val="9000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wprowadzenie </a:t>
          </a:r>
          <a:r>
            <a:rPr lang="pl-PL" sz="2200" kern="1200" dirty="0" err="1">
              <a:solidFill>
                <a:schemeClr val="bg1"/>
              </a:solidFill>
            </a:rPr>
            <a:t>ICT</a:t>
          </a:r>
          <a:r>
            <a:rPr lang="pl-PL" sz="2200" kern="1200" dirty="0">
              <a:solidFill>
                <a:schemeClr val="bg1"/>
              </a:solidFill>
            </a:rPr>
            <a:t> do kształcenia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zwiększenie</a:t>
          </a:r>
          <a:r>
            <a:rPr lang="pl-PL" sz="2200" kern="1200" baseline="0" dirty="0">
              <a:solidFill>
                <a:schemeClr val="bg1"/>
              </a:solidFill>
            </a:rPr>
            <a:t> umiejętności cyfrowych studentów</a:t>
          </a:r>
          <a:endParaRPr lang="pl-PL" sz="2200" kern="1200" dirty="0">
            <a:solidFill>
              <a:schemeClr val="bg1"/>
            </a:solidFill>
          </a:endParaRPr>
        </a:p>
      </dsp:txBody>
      <dsp:txXfrm>
        <a:off x="2681" y="1072117"/>
        <a:ext cx="2614233" cy="2553364"/>
      </dsp:txXfrm>
    </dsp:sp>
    <dsp:sp modelId="{36538E23-CA34-1E41-BFEA-13A277C52893}">
      <dsp:nvSpPr>
        <dsp:cNvPr id="0" name=""/>
        <dsp:cNvSpPr/>
      </dsp:nvSpPr>
      <dsp:spPr>
        <a:xfrm>
          <a:off x="2982908" y="438517"/>
          <a:ext cx="2614233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Trudne</a:t>
          </a:r>
        </a:p>
      </dsp:txBody>
      <dsp:txXfrm>
        <a:off x="2982908" y="438517"/>
        <a:ext cx="2614233" cy="633600"/>
      </dsp:txXfrm>
    </dsp:sp>
    <dsp:sp modelId="{052D8AC4-6878-7C4D-A8B3-D73A33A158EF}">
      <dsp:nvSpPr>
        <dsp:cNvPr id="0" name=""/>
        <dsp:cNvSpPr/>
      </dsp:nvSpPr>
      <dsp:spPr>
        <a:xfrm>
          <a:off x="2982908" y="1072117"/>
          <a:ext cx="2614233" cy="2553364"/>
        </a:xfrm>
        <a:prstGeom prst="rect">
          <a:avLst/>
        </a:prstGeom>
        <a:solidFill>
          <a:schemeClr val="accent5">
            <a:lumMod val="75000"/>
            <a:alpha val="9000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nowe formuły uczenia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łączenie </a:t>
          </a:r>
          <a:r>
            <a:rPr lang="pl-PL" sz="2200" kern="1200">
              <a:solidFill>
                <a:schemeClr val="bg1"/>
              </a:solidFill>
            </a:rPr>
            <a:t>formalnego </a:t>
          </a:r>
          <a:br>
            <a:rPr lang="pl-PL" sz="2200" kern="1200">
              <a:solidFill>
                <a:schemeClr val="bg1"/>
              </a:solidFill>
            </a:rPr>
          </a:br>
          <a:r>
            <a:rPr lang="pl-PL" sz="2200" kern="1200">
              <a:solidFill>
                <a:schemeClr val="bg1"/>
              </a:solidFill>
            </a:rPr>
            <a:t>i </a:t>
          </a:r>
          <a:r>
            <a:rPr lang="pl-PL" sz="2200" kern="1200" dirty="0">
              <a:solidFill>
                <a:schemeClr val="bg1"/>
              </a:solidFill>
            </a:rPr>
            <a:t>nieformalnego uczenia</a:t>
          </a:r>
        </a:p>
      </dsp:txBody>
      <dsp:txXfrm>
        <a:off x="2982908" y="1072117"/>
        <a:ext cx="2614233" cy="2553364"/>
      </dsp:txXfrm>
    </dsp:sp>
    <dsp:sp modelId="{6E80684F-FA30-F54B-A3F8-170723E6CE9B}">
      <dsp:nvSpPr>
        <dsp:cNvPr id="0" name=""/>
        <dsp:cNvSpPr/>
      </dsp:nvSpPr>
      <dsp:spPr>
        <a:xfrm>
          <a:off x="5963134" y="438517"/>
          <a:ext cx="2614233" cy="633600"/>
        </a:xfrm>
        <a:prstGeom prst="rect">
          <a:avLst/>
        </a:prstGeom>
        <a:solidFill>
          <a:srgbClr val="FF0000"/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Nierealne ?</a:t>
          </a:r>
        </a:p>
      </dsp:txBody>
      <dsp:txXfrm>
        <a:off x="5963134" y="438517"/>
        <a:ext cx="2614233" cy="633600"/>
      </dsp:txXfrm>
    </dsp:sp>
    <dsp:sp modelId="{5F2A0B02-EAA9-6D46-8248-3DD22463F620}">
      <dsp:nvSpPr>
        <dsp:cNvPr id="0" name=""/>
        <dsp:cNvSpPr/>
      </dsp:nvSpPr>
      <dsp:spPr>
        <a:xfrm>
          <a:off x="5963134" y="1072117"/>
          <a:ext cx="2614233" cy="2553364"/>
        </a:xfrm>
        <a:prstGeom prst="rect">
          <a:avLst/>
        </a:prstGeom>
        <a:solidFill>
          <a:schemeClr val="accent5">
            <a:lumMod val="75000"/>
            <a:alpha val="9000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wspieranie podejścia</a:t>
          </a:r>
          <a:r>
            <a:rPr lang="pl-PL" sz="2200" kern="1200" baseline="0" dirty="0">
              <a:solidFill>
                <a:schemeClr val="bg1"/>
              </a:solidFill>
            </a:rPr>
            <a:t> kompleksowego </a:t>
          </a:r>
          <a:br>
            <a:rPr lang="pl-PL" sz="2200" kern="1200" baseline="0" dirty="0">
              <a:solidFill>
                <a:schemeClr val="bg1"/>
              </a:solidFill>
            </a:rPr>
          </a:br>
          <a:r>
            <a:rPr lang="pl-PL" sz="2200" kern="1200" baseline="0" dirty="0">
              <a:solidFill>
                <a:schemeClr val="bg1"/>
              </a:solidFill>
            </a:rPr>
            <a:t>i promowanie komunikacji </a:t>
          </a:r>
          <a:endParaRPr lang="pl-PL" sz="2200" kern="1200" dirty="0">
            <a:solidFill>
              <a:schemeClr val="bg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>
              <a:solidFill>
                <a:schemeClr val="bg1"/>
              </a:solidFill>
            </a:rPr>
            <a:t>uczniowie/studenci współautorami kształcenia</a:t>
          </a:r>
        </a:p>
      </dsp:txBody>
      <dsp:txXfrm>
        <a:off x="5963134" y="1072117"/>
        <a:ext cx="2614233" cy="25533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79BD2-1C02-FB4F-A7E8-E971EE6D5B77}">
      <dsp:nvSpPr>
        <dsp:cNvPr id="0" name=""/>
        <dsp:cNvSpPr/>
      </dsp:nvSpPr>
      <dsp:spPr>
        <a:xfrm>
          <a:off x="0" y="237142"/>
          <a:ext cx="8583488" cy="316189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885569F-2272-7F49-B7CE-B838A49717BC}">
      <dsp:nvSpPr>
        <dsp:cNvPr id="0" name=""/>
        <dsp:cNvSpPr/>
      </dsp:nvSpPr>
      <dsp:spPr>
        <a:xfrm>
          <a:off x="660" y="0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2015</a:t>
          </a:r>
        </a:p>
      </dsp:txBody>
      <dsp:txXfrm>
        <a:off x="660" y="0"/>
        <a:ext cx="1058057" cy="316189"/>
      </dsp:txXfrm>
    </dsp:sp>
    <dsp:sp modelId="{48443060-72EB-664A-A939-8F563ABDD29C}">
      <dsp:nvSpPr>
        <dsp:cNvPr id="0" name=""/>
        <dsp:cNvSpPr/>
      </dsp:nvSpPr>
      <dsp:spPr>
        <a:xfrm>
          <a:off x="490165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FB8657-96D3-C447-A40B-B11F1DA87804}">
      <dsp:nvSpPr>
        <dsp:cNvPr id="0" name=""/>
        <dsp:cNvSpPr/>
      </dsp:nvSpPr>
      <dsp:spPr>
        <a:xfrm>
          <a:off x="1111620" y="474285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2016	</a:t>
          </a:r>
        </a:p>
      </dsp:txBody>
      <dsp:txXfrm>
        <a:off x="1111620" y="474285"/>
        <a:ext cx="1058057" cy="316189"/>
      </dsp:txXfrm>
    </dsp:sp>
    <dsp:sp modelId="{3122CAEA-5366-F241-B7C0-D2B52D43CFD6}">
      <dsp:nvSpPr>
        <dsp:cNvPr id="0" name=""/>
        <dsp:cNvSpPr/>
      </dsp:nvSpPr>
      <dsp:spPr>
        <a:xfrm>
          <a:off x="1601125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FE5353-206F-4844-B390-372F2CDE7FE4}">
      <dsp:nvSpPr>
        <dsp:cNvPr id="0" name=""/>
        <dsp:cNvSpPr/>
      </dsp:nvSpPr>
      <dsp:spPr>
        <a:xfrm>
          <a:off x="2222580" y="0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2017</a:t>
          </a:r>
        </a:p>
      </dsp:txBody>
      <dsp:txXfrm>
        <a:off x="2222580" y="0"/>
        <a:ext cx="1058057" cy="316189"/>
      </dsp:txXfrm>
    </dsp:sp>
    <dsp:sp modelId="{07D90DA4-24C7-4742-92A9-4D4F6CD152A5}">
      <dsp:nvSpPr>
        <dsp:cNvPr id="0" name=""/>
        <dsp:cNvSpPr/>
      </dsp:nvSpPr>
      <dsp:spPr>
        <a:xfrm>
          <a:off x="2712085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9B8B05-E52C-274D-9F74-461D784E941D}">
      <dsp:nvSpPr>
        <dsp:cNvPr id="0" name=""/>
        <dsp:cNvSpPr/>
      </dsp:nvSpPr>
      <dsp:spPr>
        <a:xfrm>
          <a:off x="3333540" y="474285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2018</a:t>
          </a:r>
        </a:p>
      </dsp:txBody>
      <dsp:txXfrm>
        <a:off x="3333540" y="474285"/>
        <a:ext cx="1058057" cy="316189"/>
      </dsp:txXfrm>
    </dsp:sp>
    <dsp:sp modelId="{9F96FAA7-29B7-8741-9B3E-422936801A7C}">
      <dsp:nvSpPr>
        <dsp:cNvPr id="0" name=""/>
        <dsp:cNvSpPr/>
      </dsp:nvSpPr>
      <dsp:spPr>
        <a:xfrm>
          <a:off x="3823045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418B76-D6A1-754C-95B4-8EA2346B453E}">
      <dsp:nvSpPr>
        <dsp:cNvPr id="0" name=""/>
        <dsp:cNvSpPr/>
      </dsp:nvSpPr>
      <dsp:spPr>
        <a:xfrm>
          <a:off x="4444501" y="0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2019</a:t>
          </a:r>
        </a:p>
      </dsp:txBody>
      <dsp:txXfrm>
        <a:off x="4444501" y="0"/>
        <a:ext cx="1058057" cy="316189"/>
      </dsp:txXfrm>
    </dsp:sp>
    <dsp:sp modelId="{5CE4B75F-332D-764F-914B-483045E3660C}">
      <dsp:nvSpPr>
        <dsp:cNvPr id="0" name=""/>
        <dsp:cNvSpPr/>
      </dsp:nvSpPr>
      <dsp:spPr>
        <a:xfrm>
          <a:off x="4934006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E492C6-707E-384F-A5AC-2D25897B29DA}">
      <dsp:nvSpPr>
        <dsp:cNvPr id="0" name=""/>
        <dsp:cNvSpPr/>
      </dsp:nvSpPr>
      <dsp:spPr>
        <a:xfrm>
          <a:off x="5555461" y="474285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2020</a:t>
          </a:r>
        </a:p>
      </dsp:txBody>
      <dsp:txXfrm>
        <a:off x="5555461" y="474285"/>
        <a:ext cx="1058057" cy="316189"/>
      </dsp:txXfrm>
    </dsp:sp>
    <dsp:sp modelId="{F32E1B95-5B8B-D94C-A839-D42E77C39BA0}">
      <dsp:nvSpPr>
        <dsp:cNvPr id="0" name=""/>
        <dsp:cNvSpPr/>
      </dsp:nvSpPr>
      <dsp:spPr>
        <a:xfrm>
          <a:off x="6044966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8EAF6C-71EF-234B-8B66-8039B0FE9C51}">
      <dsp:nvSpPr>
        <dsp:cNvPr id="0" name=""/>
        <dsp:cNvSpPr/>
      </dsp:nvSpPr>
      <dsp:spPr>
        <a:xfrm>
          <a:off x="6666421" y="0"/>
          <a:ext cx="1058057" cy="316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2021</a:t>
          </a:r>
        </a:p>
      </dsp:txBody>
      <dsp:txXfrm>
        <a:off x="6666421" y="0"/>
        <a:ext cx="1058057" cy="316189"/>
      </dsp:txXfrm>
    </dsp:sp>
    <dsp:sp modelId="{B53AA83C-BA19-6D46-92E7-F7DC0203915F}">
      <dsp:nvSpPr>
        <dsp:cNvPr id="0" name=""/>
        <dsp:cNvSpPr/>
      </dsp:nvSpPr>
      <dsp:spPr>
        <a:xfrm>
          <a:off x="7155926" y="355713"/>
          <a:ext cx="79047" cy="790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9629F-9625-9A49-8F74-8FCD8C61213B}">
      <dsp:nvSpPr>
        <dsp:cNvPr id="0" name=""/>
        <dsp:cNvSpPr/>
      </dsp:nvSpPr>
      <dsp:spPr>
        <a:xfrm>
          <a:off x="1253" y="708934"/>
          <a:ext cx="1640085" cy="4664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Konferencje audio</a:t>
          </a:r>
        </a:p>
      </dsp:txBody>
      <dsp:txXfrm>
        <a:off x="1253" y="708934"/>
        <a:ext cx="1640085" cy="466408"/>
      </dsp:txXfrm>
    </dsp:sp>
    <dsp:sp modelId="{2B1F8092-3142-BF48-BE41-90869B48AFF8}">
      <dsp:nvSpPr>
        <dsp:cNvPr id="0" name=""/>
        <dsp:cNvSpPr/>
      </dsp:nvSpPr>
      <dsp:spPr>
        <a:xfrm>
          <a:off x="1253" y="1175342"/>
          <a:ext cx="1640085" cy="21797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technologie chmurowe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wielu dostawców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opłaty za czas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skomplikowana autoryzacja (PIN)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l-PL" sz="1400" kern="1200" dirty="0"/>
        </a:p>
      </dsp:txBody>
      <dsp:txXfrm>
        <a:off x="1253" y="1175342"/>
        <a:ext cx="1640085" cy="2179723"/>
      </dsp:txXfrm>
    </dsp:sp>
    <dsp:sp modelId="{9BC881C1-F6C7-7747-A415-8D613F096772}">
      <dsp:nvSpPr>
        <dsp:cNvPr id="0" name=""/>
        <dsp:cNvSpPr/>
      </dsp:nvSpPr>
      <dsp:spPr>
        <a:xfrm>
          <a:off x="1870951" y="708934"/>
          <a:ext cx="1640085" cy="4664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Konferencje w sieci (Web </a:t>
          </a:r>
          <a:r>
            <a:rPr lang="pl-PL" sz="1400" kern="1200" dirty="0" err="1"/>
            <a:t>conferencing</a:t>
          </a:r>
          <a:r>
            <a:rPr lang="pl-PL" sz="1400" kern="1200" dirty="0"/>
            <a:t>)</a:t>
          </a:r>
        </a:p>
      </dsp:txBody>
      <dsp:txXfrm>
        <a:off x="1870951" y="708934"/>
        <a:ext cx="1640085" cy="466408"/>
      </dsp:txXfrm>
    </dsp:sp>
    <dsp:sp modelId="{D270C951-E5F7-2644-AFB6-D4DB131C1318}">
      <dsp:nvSpPr>
        <dsp:cNvPr id="0" name=""/>
        <dsp:cNvSpPr/>
      </dsp:nvSpPr>
      <dsp:spPr>
        <a:xfrm>
          <a:off x="1870951" y="1175342"/>
          <a:ext cx="1640085" cy="21797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technologie chmurowe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VOIP, wideo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elastyczność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dostęp z PC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i urządzeń mobilnych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l-PL" sz="1400" kern="1200" dirty="0"/>
        </a:p>
      </dsp:txBody>
      <dsp:txXfrm>
        <a:off x="1870951" y="1175342"/>
        <a:ext cx="1640085" cy="2179723"/>
      </dsp:txXfrm>
    </dsp:sp>
    <dsp:sp modelId="{B662107F-229B-5F47-8811-E02F62F79942}">
      <dsp:nvSpPr>
        <dsp:cNvPr id="0" name=""/>
        <dsp:cNvSpPr/>
      </dsp:nvSpPr>
      <dsp:spPr>
        <a:xfrm>
          <a:off x="3740649" y="708934"/>
          <a:ext cx="2354097" cy="4664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Wideokonferencje</a:t>
          </a:r>
        </a:p>
      </dsp:txBody>
      <dsp:txXfrm>
        <a:off x="3740649" y="708934"/>
        <a:ext cx="2354097" cy="466408"/>
      </dsp:txXfrm>
    </dsp:sp>
    <dsp:sp modelId="{D5E5D1E8-785D-5F44-A074-BE22AFA686E6}">
      <dsp:nvSpPr>
        <dsp:cNvPr id="0" name=""/>
        <dsp:cNvSpPr/>
      </dsp:nvSpPr>
      <dsp:spPr>
        <a:xfrm>
          <a:off x="3744413" y="1182557"/>
          <a:ext cx="2322886" cy="21797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na żądanie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baseline="0" dirty="0"/>
            <a:t>zależny od punktów końcowych komunikacji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dirty="0"/>
            <a:t>ograniczenia</a:t>
          </a:r>
          <a:r>
            <a:rPr lang="pl-PL" sz="1400" kern="1200" baseline="0" dirty="0"/>
            <a:t> dla urządzeń mobilnych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kern="1200" baseline="0" dirty="0"/>
            <a:t>ograniczona skalowalność</a:t>
          </a:r>
        </a:p>
      </dsp:txBody>
      <dsp:txXfrm>
        <a:off x="3744413" y="1182557"/>
        <a:ext cx="2322886" cy="21797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B0E4A-29AC-4F72-9DF9-7C87896495F0}">
      <dsp:nvSpPr>
        <dsp:cNvPr id="0" name=""/>
        <dsp:cNvSpPr/>
      </dsp:nvSpPr>
      <dsp:spPr>
        <a:xfrm>
          <a:off x="3797" y="510033"/>
          <a:ext cx="1660262" cy="996157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łatwiejsze administrowanie</a:t>
          </a:r>
        </a:p>
      </dsp:txBody>
      <dsp:txXfrm>
        <a:off x="32973" y="539209"/>
        <a:ext cx="1601910" cy="937805"/>
      </dsp:txXfrm>
    </dsp:sp>
    <dsp:sp modelId="{BB5C0994-A4FC-420B-82E4-98D4D380179C}">
      <dsp:nvSpPr>
        <dsp:cNvPr id="0" name=""/>
        <dsp:cNvSpPr/>
      </dsp:nvSpPr>
      <dsp:spPr>
        <a:xfrm>
          <a:off x="1830086" y="802239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/>
        </a:p>
      </dsp:txBody>
      <dsp:txXfrm>
        <a:off x="1830086" y="884588"/>
        <a:ext cx="246383" cy="247047"/>
      </dsp:txXfrm>
    </dsp:sp>
    <dsp:sp modelId="{AD6DE6AC-D7A4-46CC-B371-E3E72F83C5CC}">
      <dsp:nvSpPr>
        <dsp:cNvPr id="0" name=""/>
        <dsp:cNvSpPr/>
      </dsp:nvSpPr>
      <dsp:spPr>
        <a:xfrm>
          <a:off x="2328164" y="510033"/>
          <a:ext cx="1660262" cy="996157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bezpieczeństwo</a:t>
          </a:r>
        </a:p>
      </dsp:txBody>
      <dsp:txXfrm>
        <a:off x="2357340" y="539209"/>
        <a:ext cx="1601910" cy="937805"/>
      </dsp:txXfrm>
    </dsp:sp>
    <dsp:sp modelId="{823B58B7-B611-4B9C-868B-8EAE92EEF28E}">
      <dsp:nvSpPr>
        <dsp:cNvPr id="0" name=""/>
        <dsp:cNvSpPr/>
      </dsp:nvSpPr>
      <dsp:spPr>
        <a:xfrm>
          <a:off x="4154453" y="802239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/>
        </a:p>
      </dsp:txBody>
      <dsp:txXfrm>
        <a:off x="4154453" y="884588"/>
        <a:ext cx="246383" cy="247047"/>
      </dsp:txXfrm>
    </dsp:sp>
    <dsp:sp modelId="{F43A05BE-9E48-4653-8AFA-4D5AF8250EBA}">
      <dsp:nvSpPr>
        <dsp:cNvPr id="0" name=""/>
        <dsp:cNvSpPr/>
      </dsp:nvSpPr>
      <dsp:spPr>
        <a:xfrm>
          <a:off x="4652532" y="510033"/>
          <a:ext cx="1660262" cy="996157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kompatybilność</a:t>
          </a:r>
        </a:p>
      </dsp:txBody>
      <dsp:txXfrm>
        <a:off x="4681708" y="539209"/>
        <a:ext cx="1601910" cy="937805"/>
      </dsp:txXfrm>
    </dsp:sp>
    <dsp:sp modelId="{02DF4B55-BCA2-4B38-A476-AFA8CB572593}">
      <dsp:nvSpPr>
        <dsp:cNvPr id="0" name=""/>
        <dsp:cNvSpPr/>
      </dsp:nvSpPr>
      <dsp:spPr>
        <a:xfrm>
          <a:off x="6478821" y="802239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/>
        </a:p>
      </dsp:txBody>
      <dsp:txXfrm>
        <a:off x="6478821" y="884588"/>
        <a:ext cx="246383" cy="247047"/>
      </dsp:txXfrm>
    </dsp:sp>
    <dsp:sp modelId="{6BC4D547-C058-4C30-B285-58EC378A20D0}">
      <dsp:nvSpPr>
        <dsp:cNvPr id="0" name=""/>
        <dsp:cNvSpPr/>
      </dsp:nvSpPr>
      <dsp:spPr>
        <a:xfrm>
          <a:off x="6976900" y="510033"/>
          <a:ext cx="1660262" cy="996157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kern="1200" dirty="0"/>
            <a:t>powszechny dostęp</a:t>
          </a:r>
        </a:p>
      </dsp:txBody>
      <dsp:txXfrm>
        <a:off x="7006076" y="539209"/>
        <a:ext cx="1601910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7959C71-B73A-49FF-9308-B24F710812B5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790D8E-0C56-4F61-9B17-7A387442778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78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noProof="1"/>
              <a:t>Click to edit Master text styles</a:t>
            </a:r>
            <a:endParaRPr lang="en-US"/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399807D-D128-4837-BF84-5EA633F317A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18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686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4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3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963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58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666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958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576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738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736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30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199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357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2570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9214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3985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132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2547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34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94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7377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845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04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454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6944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128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7006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830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9216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928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061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6277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5456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56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52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953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410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528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496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515100" cy="685800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047E157E-8DCB-4F70-A0AF-5EB586A91DD4}" type="datetime1">
              <a:rPr lang="en-US" smtClean="0">
                <a:solidFill>
                  <a:srgbClr val="FFFFFF"/>
                </a:solidFill>
              </a:rPr>
              <a:pPr algn="ctr"/>
              <a:t>4/29/20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82E0A0-C266-4798-8C8F-B9F91E9DA37E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1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1B819-6633-4615-BB07-C55D005E14AD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2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35222-B196-4F9B-9AEC-1292459A75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98645-E80F-450A-B756-91DCB9A8A25E}" type="datetime1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DB5D-B7A0-47E3-AD2D-B1A6F8614213}" type="datetime1">
              <a:rPr lang="en-US" smtClean="0"/>
              <a:pPr/>
              <a:t>4/29/20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8126-03FC-49C0-B9B8-2B561CCC3D90}" type="datetime1">
              <a:rPr lang="en-US" smtClean="0"/>
              <a:pPr/>
              <a:t>4/29/20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50183-A4F0-4B5F-923C-1EA91824690E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475A-FCA3-4B41-B368-0F71602C96B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ytuł i tekst 2-kolum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50183-A4F0-4B5F-923C-1EA91824690E}" type="datetimeFigureOut">
              <a:rPr lang="en-US" smtClean="0"/>
              <a:pPr/>
              <a:t>4/29/20</a:t>
            </a:fld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475A-FCA3-4B41-B368-0F71602C96B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E4606EA6-EFEA-4C30-9264-4F9291A5780D}" type="datetime1">
              <a:rPr lang="en-US" smtClean="0"/>
              <a:pPr/>
              <a:t>4/29/20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file:////var/folders/l9/l6hpqw9s6j70q8hr0hz5jkvw0000gn/T/com.microsoft.Powerpoint/converted_emf.em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tiff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openxmlformats.org/officeDocument/2006/relationships/image" Target="../media/image23.tiff"/><Relationship Id="rId4" Type="http://schemas.openxmlformats.org/officeDocument/2006/relationships/image" Target="../media/image22.tiff"/><Relationship Id="rId9" Type="http://schemas.microsoft.com/office/2007/relationships/diagramDrawing" Target="../diagrams/drawin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jpe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13.tiff"/><Relationship Id="rId10" Type="http://schemas.microsoft.com/office/2007/relationships/diagramDrawing" Target="../diagrams/drawing1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835696" y="2515804"/>
            <a:ext cx="7094562" cy="2510408"/>
          </a:xfrm>
        </p:spPr>
        <p:txBody>
          <a:bodyPr>
            <a:normAutofit fontScale="90000"/>
          </a:bodyPr>
          <a:lstStyle/>
          <a:p>
            <a:pPr algn="r"/>
            <a:r>
              <a:rPr lang="pl-PL" dirty="0"/>
              <a:t>Małopolska </a:t>
            </a:r>
            <a:br>
              <a:rPr lang="pl-PL" dirty="0"/>
            </a:br>
            <a:r>
              <a:rPr lang="pl-PL" dirty="0"/>
              <a:t>chmura edukacyjna</a:t>
            </a:r>
            <a:br>
              <a:rPr lang="pl-PL" dirty="0"/>
            </a:br>
            <a:r>
              <a:rPr lang="pl-PL" sz="2700" dirty="0"/>
              <a:t>partnerstwo na rzecz nowoczesnej edukacji</a:t>
            </a:r>
            <a:r>
              <a:rPr lang="pl-PL" dirty="0"/>
              <a:t> </a:t>
            </a:r>
            <a:endParaRPr lang="pl-PL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0" y="6050037"/>
            <a:ext cx="2267744" cy="76333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5985384"/>
            <a:ext cx="1903244" cy="86400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48" y="116632"/>
            <a:ext cx="1260000" cy="1440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259632" y="575022"/>
            <a:ext cx="3404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Akademia Górniczo-Hutnicza</a:t>
            </a:r>
          </a:p>
          <a:p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im. Stanisława Staszica w Krakowie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7655870" y="5367090"/>
            <a:ext cx="127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/>
              <a:t>Krzysztof Zieliński</a:t>
            </a:r>
          </a:p>
          <a:p>
            <a:r>
              <a:rPr lang="pl-PL" sz="1200" dirty="0"/>
              <a:t>Zbigniew Kąkol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2268000" y="5976000"/>
            <a:ext cx="6876256" cy="864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3565"/>
          <a:stretch/>
        </p:blipFill>
        <p:spPr>
          <a:xfrm>
            <a:off x="2753800" y="6117758"/>
            <a:ext cx="2952328" cy="580483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6340" y="6143175"/>
            <a:ext cx="2198657" cy="59963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7E11E36-0748-0046-A00B-697E54EE1C6A}"/>
              </a:ext>
            </a:extLst>
          </p:cNvPr>
          <p:cNvPicPr>
            <a:picLocks noChangeAspect="1"/>
          </p:cNvPicPr>
          <p:nvPr/>
        </p:nvPicPr>
        <p:blipFill>
          <a:blip r:link="rId7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Wyzwania dla szkół europejskich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106095" y="1847552"/>
            <a:ext cx="9002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Niski poziom umiejętności i kompetencji cyfrowych wśród uczniów oraz potrzeba wprowadzenia do doskonalenia zawodowego nauczycieli nauki efektywnego korzystania z technologii informacyjno-komunikacyjnych to </a:t>
            </a:r>
            <a:r>
              <a:rPr lang="pl-PL" sz="240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jedne </a:t>
            </a:r>
            <a:br>
              <a:rPr lang="pl-PL" sz="240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</a:br>
            <a:r>
              <a:rPr lang="pl-PL" sz="240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z </a:t>
            </a:r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najbardziej pilnych wyzwań, przed jakimi stoi obecnie europejska edukacja szkolna.</a:t>
            </a:r>
          </a:p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 </a:t>
            </a:r>
          </a:p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Tak wynika ze sprawozdania opublikowanego przez Komisję Europejską i New Media </a:t>
            </a:r>
            <a:r>
              <a:rPr lang="pl-PL" sz="2400" dirty="0" err="1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Consortium</a:t>
            </a:r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Helvetica" charset="0"/>
              </a:rPr>
              <a:t>, organizację niekomercyjną z siedzibą w Stanach Zjednoczonych, zrzeszającą specjalistów w dziedzinie technologii kształcenia. </a:t>
            </a:r>
          </a:p>
        </p:txBody>
      </p:sp>
    </p:spTree>
    <p:extLst>
      <p:ext uri="{BB962C8B-B14F-4D97-AF65-F5344CB8AC3E}">
        <p14:creationId xmlns:p14="http://schemas.microsoft.com/office/powerpoint/2010/main" val="721334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Wyzwania dla szkół europejskich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69339597"/>
              </p:ext>
            </p:extLst>
          </p:nvPr>
        </p:nvGraphicFramePr>
        <p:xfrm>
          <a:off x="312430" y="1857524"/>
          <a:ext cx="858005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PoleTekstowe 4"/>
          <p:cNvSpPr txBox="1"/>
          <p:nvPr/>
        </p:nvSpPr>
        <p:spPr>
          <a:xfrm>
            <a:off x="131275" y="5991423"/>
            <a:ext cx="7575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>
                <a:solidFill>
                  <a:srgbClr val="FF0000"/>
                </a:solidFill>
              </a:rPr>
              <a:t>Wpływ nowych osiągnieć w </a:t>
            </a:r>
            <a:r>
              <a:rPr lang="pl-PL" sz="2400" dirty="0" err="1">
                <a:solidFill>
                  <a:srgbClr val="FF0000"/>
                </a:solidFill>
              </a:rPr>
              <a:t>ICT</a:t>
            </a:r>
            <a:r>
              <a:rPr lang="pl-PL" sz="2400" dirty="0">
                <a:solidFill>
                  <a:srgbClr val="FF0000"/>
                </a:solidFill>
              </a:rPr>
              <a:t> na pedagogikę/pedagogię</a:t>
            </a:r>
          </a:p>
        </p:txBody>
      </p:sp>
    </p:spTree>
    <p:extLst>
      <p:ext uri="{BB962C8B-B14F-4D97-AF65-F5344CB8AC3E}">
        <p14:creationId xmlns:p14="http://schemas.microsoft.com/office/powerpoint/2010/main" val="1686863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Nowe technologie w kształceniu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5" name="PoleTekstowe 4"/>
          <p:cNvSpPr txBox="1"/>
          <p:nvPr/>
        </p:nvSpPr>
        <p:spPr>
          <a:xfrm>
            <a:off x="179512" y="6391726"/>
            <a:ext cx="203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/>
              <a:t>Horizon Project </a:t>
            </a:r>
            <a:r>
              <a:rPr lang="pl-PL" sz="1600" dirty="0"/>
              <a:t>Europe</a:t>
            </a:r>
          </a:p>
        </p:txBody>
      </p:sp>
      <p:sp>
        <p:nvSpPr>
          <p:cNvPr id="3" name="Zaokrąglony prostokąt 2"/>
          <p:cNvSpPr/>
          <p:nvPr/>
        </p:nvSpPr>
        <p:spPr>
          <a:xfrm>
            <a:off x="179512" y="2276872"/>
            <a:ext cx="4320480" cy="18002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b="1" dirty="0">
                <a:solidFill>
                  <a:schemeClr val="bg1"/>
                </a:solidFill>
              </a:rPr>
              <a:t>Do 1 roku:</a:t>
            </a:r>
          </a:p>
          <a:p>
            <a:r>
              <a:rPr lang="pl-PL" dirty="0">
                <a:solidFill>
                  <a:schemeClr val="bg1"/>
                </a:solidFill>
              </a:rPr>
              <a:t>Przynieś swoje urządzenie (</a:t>
            </a:r>
            <a:r>
              <a:rPr lang="pl-PL" dirty="0" err="1">
                <a:solidFill>
                  <a:schemeClr val="bg1"/>
                </a:solidFill>
              </a:rPr>
              <a:t>BYOD</a:t>
            </a:r>
            <a:r>
              <a:rPr lang="pl-PL" dirty="0">
                <a:solidFill>
                  <a:schemeClr val="bg1"/>
                </a:solidFill>
              </a:rPr>
              <a:t>)</a:t>
            </a:r>
          </a:p>
          <a:p>
            <a:r>
              <a:rPr lang="pl-PL" dirty="0">
                <a:solidFill>
                  <a:schemeClr val="bg1"/>
                </a:solidFill>
              </a:rPr>
              <a:t>Technologie Chmurowe</a:t>
            </a:r>
          </a:p>
          <a:p>
            <a:r>
              <a:rPr lang="pl-PL" dirty="0">
                <a:solidFill>
                  <a:schemeClr val="bg1"/>
                </a:solidFill>
              </a:rPr>
              <a:t>Odwrócone lekcje</a:t>
            </a:r>
          </a:p>
          <a:p>
            <a:r>
              <a:rPr lang="pl-PL" dirty="0">
                <a:solidFill>
                  <a:schemeClr val="bg1"/>
                </a:solidFill>
              </a:rPr>
              <a:t>Analityka kształcenia</a:t>
            </a:r>
          </a:p>
        </p:txBody>
      </p:sp>
      <p:sp>
        <p:nvSpPr>
          <p:cNvPr id="7" name="Zaokrąglony prostokąt 6"/>
          <p:cNvSpPr/>
          <p:nvPr/>
        </p:nvSpPr>
        <p:spPr>
          <a:xfrm>
            <a:off x="2678956" y="3285027"/>
            <a:ext cx="3602360" cy="1800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b="1" dirty="0">
                <a:solidFill>
                  <a:schemeClr val="bg1"/>
                </a:solidFill>
              </a:rPr>
              <a:t>2-3 lat:</a:t>
            </a:r>
          </a:p>
          <a:p>
            <a:r>
              <a:rPr lang="pl-PL" dirty="0">
                <a:solidFill>
                  <a:schemeClr val="bg1"/>
                </a:solidFill>
              </a:rPr>
              <a:t>Grywalizacja (</a:t>
            </a:r>
            <a:r>
              <a:rPr lang="pl-PL" dirty="0" err="1">
                <a:solidFill>
                  <a:schemeClr val="bg1"/>
                </a:solidFill>
              </a:rPr>
              <a:t>Gamification</a:t>
            </a:r>
            <a:r>
              <a:rPr lang="pl-PL" dirty="0">
                <a:solidFill>
                  <a:schemeClr val="bg1"/>
                </a:solidFill>
              </a:rPr>
              <a:t>)</a:t>
            </a:r>
          </a:p>
          <a:p>
            <a:r>
              <a:rPr lang="pl-PL" dirty="0">
                <a:solidFill>
                  <a:schemeClr val="bg1"/>
                </a:solidFill>
              </a:rPr>
              <a:t>Edukacja mobilna</a:t>
            </a:r>
          </a:p>
          <a:p>
            <a:r>
              <a:rPr lang="pl-PL" dirty="0">
                <a:solidFill>
                  <a:schemeClr val="bg1"/>
                </a:solidFill>
              </a:rPr>
              <a:t>Drukowanie 3D </a:t>
            </a:r>
          </a:p>
        </p:txBody>
      </p:sp>
      <p:sp>
        <p:nvSpPr>
          <p:cNvPr id="8" name="Zaokrąglony prostokąt 7"/>
          <p:cNvSpPr/>
          <p:nvPr/>
        </p:nvSpPr>
        <p:spPr>
          <a:xfrm>
            <a:off x="4686300" y="4401237"/>
            <a:ext cx="4206180" cy="1800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b="1" dirty="0">
                <a:solidFill>
                  <a:schemeClr val="bg1"/>
                </a:solidFill>
              </a:rPr>
              <a:t>4-5 lat:</a:t>
            </a:r>
          </a:p>
          <a:p>
            <a:r>
              <a:rPr lang="pl-PL" dirty="0">
                <a:solidFill>
                  <a:schemeClr val="bg1"/>
                </a:solidFill>
              </a:rPr>
              <a:t>Internet rzeczy</a:t>
            </a:r>
          </a:p>
          <a:p>
            <a:r>
              <a:rPr lang="pl-PL" dirty="0" err="1">
                <a:solidFill>
                  <a:schemeClr val="bg1"/>
                </a:solidFill>
              </a:rPr>
              <a:t>Wearable</a:t>
            </a:r>
            <a:r>
              <a:rPr lang="pl-PL" dirty="0">
                <a:solidFill>
                  <a:schemeClr val="bg1"/>
                </a:solidFill>
              </a:rPr>
              <a:t> </a:t>
            </a:r>
            <a:r>
              <a:rPr lang="pl-PL" dirty="0" err="1">
                <a:solidFill>
                  <a:schemeClr val="bg1"/>
                </a:solidFill>
              </a:rPr>
              <a:t>technology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pl-PL" dirty="0">
                <a:solidFill>
                  <a:schemeClr val="bg1"/>
                </a:solidFill>
              </a:rPr>
              <a:t>Spersonalizowane kształcenie</a:t>
            </a:r>
          </a:p>
          <a:p>
            <a:r>
              <a:rPr lang="pl-PL" dirty="0">
                <a:solidFill>
                  <a:schemeClr val="bg1"/>
                </a:solidFill>
              </a:rPr>
              <a:t>Wirtualne i zdalne laboratoria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2094913"/>
              </p:ext>
            </p:extLst>
          </p:nvPr>
        </p:nvGraphicFramePr>
        <p:xfrm>
          <a:off x="188392" y="1522695"/>
          <a:ext cx="8583488" cy="79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064687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Inne wsparcie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3" name="Zaokrąglony prostokąt 2"/>
          <p:cNvSpPr/>
          <p:nvPr/>
        </p:nvSpPr>
        <p:spPr>
          <a:xfrm>
            <a:off x="609599" y="1700808"/>
            <a:ext cx="7622783" cy="72008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chemeClr val="bg1"/>
                </a:solidFill>
              </a:rPr>
              <a:t>Wzrost roli </a:t>
            </a:r>
            <a:r>
              <a:rPr lang="pl-PL" sz="2400" b="1">
                <a:solidFill>
                  <a:schemeClr val="bg1"/>
                </a:solidFill>
              </a:rPr>
              <a:t>kształcenia hybrydowego</a:t>
            </a:r>
            <a:endParaRPr lang="pl-PL" sz="2400" b="1" dirty="0">
              <a:solidFill>
                <a:schemeClr val="bg1"/>
              </a:solidFill>
            </a:endParaRPr>
          </a:p>
        </p:txBody>
      </p:sp>
      <p:sp>
        <p:nvSpPr>
          <p:cNvPr id="7" name="Zaokrąglony prostokąt 6"/>
          <p:cNvSpPr/>
          <p:nvPr/>
        </p:nvSpPr>
        <p:spPr>
          <a:xfrm>
            <a:off x="649790" y="4260536"/>
            <a:ext cx="7622783" cy="60020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>
                <a:solidFill>
                  <a:schemeClr val="bg1"/>
                </a:solidFill>
              </a:rPr>
              <a:t>Rozwój kształcenia „Online”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629326" y="247605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Modele hybrydowe kształcenia łączące najlepsze praktyki lekcji „w klasie” z  wykorzystaniem materiałów „webowych” kładące nacisk na wykorzystanie godzin kontaktowych do nawiązywania kontaktów, tworzenia par nauczyciel-uczeń</a:t>
            </a:r>
          </a:p>
        </p:txBody>
      </p:sp>
      <p:sp>
        <p:nvSpPr>
          <p:cNvPr id="10" name="PoleTekstowe 9"/>
          <p:cNvSpPr txBox="1"/>
          <p:nvPr/>
        </p:nvSpPr>
        <p:spPr>
          <a:xfrm>
            <a:off x="632773" y="5033024"/>
            <a:ext cx="7639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/>
              <a:t>Coraz szerzej postrzega się, że nauczanie/uczenie się „online” jako szansę min. na wyrównanie szans edukacyjnych (np. obszary wiejskie), wsparcie dla osób niepełnosprawnych.</a:t>
            </a:r>
          </a:p>
        </p:txBody>
      </p:sp>
    </p:spTree>
    <p:extLst>
      <p:ext uri="{BB962C8B-B14F-4D97-AF65-F5344CB8AC3E}">
        <p14:creationId xmlns:p14="http://schemas.microsoft.com/office/powerpoint/2010/main" val="1611456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Wsparcie IT dla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1772816"/>
            <a:ext cx="3238500" cy="2120900"/>
          </a:xfrm>
          <a:prstGeom prst="rect">
            <a:avLst/>
          </a:prstGeom>
        </p:spPr>
      </p:pic>
      <p:sp>
        <p:nvSpPr>
          <p:cNvPr id="8" name="PoleTekstowe 7"/>
          <p:cNvSpPr txBox="1"/>
          <p:nvPr/>
        </p:nvSpPr>
        <p:spPr>
          <a:xfrm>
            <a:off x="3779912" y="2642766"/>
            <a:ext cx="116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b="1">
                <a:solidFill>
                  <a:schemeClr val="accent1">
                    <a:lumMod val="50000"/>
                  </a:schemeClr>
                </a:solidFill>
              </a:rPr>
              <a:t>MChE</a:t>
            </a:r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Strzałka w górę 10"/>
          <p:cNvSpPr/>
          <p:nvPr/>
        </p:nvSpPr>
        <p:spPr>
          <a:xfrm rot="2993739">
            <a:off x="1246577" y="2664842"/>
            <a:ext cx="1584176" cy="33123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l-PL" sz="2800" dirty="0"/>
              <a:t>Multimedia „online”</a:t>
            </a:r>
          </a:p>
        </p:txBody>
      </p:sp>
      <p:sp>
        <p:nvSpPr>
          <p:cNvPr id="12" name="Strzałka w górę 11"/>
          <p:cNvSpPr/>
          <p:nvPr/>
        </p:nvSpPr>
        <p:spPr>
          <a:xfrm>
            <a:off x="3454946" y="3318384"/>
            <a:ext cx="1584176" cy="331236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l-PL" sz="2800"/>
              <a:t>Technologie chmurowe</a:t>
            </a:r>
            <a:endParaRPr lang="pl-PL" sz="2800" dirty="0"/>
          </a:p>
        </p:txBody>
      </p:sp>
      <p:sp>
        <p:nvSpPr>
          <p:cNvPr id="14" name="Strzałka w górę 13"/>
          <p:cNvSpPr/>
          <p:nvPr/>
        </p:nvSpPr>
        <p:spPr>
          <a:xfrm rot="18552761">
            <a:off x="5787981" y="2739125"/>
            <a:ext cx="1584176" cy="3312368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pl-PL" sz="2800"/>
              <a:t>Media społecznościowe</a:t>
            </a:r>
            <a:endParaRPr lang="pl-PL" sz="2800" dirty="0"/>
          </a:p>
        </p:txBody>
      </p:sp>
      <p:sp>
        <p:nvSpPr>
          <p:cNvPr id="15" name="PoleTekstowe 14"/>
          <p:cNvSpPr txBox="1"/>
          <p:nvPr/>
        </p:nvSpPr>
        <p:spPr>
          <a:xfrm>
            <a:off x="3454946" y="1504375"/>
            <a:ext cx="2377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>
                <a:solidFill>
                  <a:schemeClr val="accent1">
                    <a:lumMod val="50000"/>
                  </a:schemeClr>
                </a:solidFill>
              </a:rPr>
              <a:t>Efekt synergii</a:t>
            </a:r>
          </a:p>
        </p:txBody>
      </p:sp>
    </p:spTree>
    <p:extLst>
      <p:ext uri="{BB962C8B-B14F-4D97-AF65-F5344CB8AC3E}">
        <p14:creationId xmlns:p14="http://schemas.microsoft.com/office/powerpoint/2010/main" val="1922243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Platforma chmurowa dla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Rectangle 34"/>
          <p:cNvSpPr>
            <a:spLocks noChangeArrowheads="1"/>
          </p:cNvSpPr>
          <p:nvPr/>
        </p:nvSpPr>
        <p:spPr bwMode="auto">
          <a:xfrm rot="10800000">
            <a:off x="5292725" y="1844675"/>
            <a:ext cx="3198813" cy="3313113"/>
          </a:xfrm>
          <a:prstGeom prst="rect">
            <a:avLst/>
          </a:prstGeom>
          <a:gradFill rotWithShape="1">
            <a:gsLst>
              <a:gs pos="0">
                <a:srgbClr val="D9DADF"/>
              </a:gs>
              <a:gs pos="100000">
                <a:srgbClr val="7B55D9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124" tIns="41061" rIns="82124" bIns="41061" anchor="ctr"/>
          <a:lstStyle>
            <a:lvl1pPr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endParaRPr kumimoji="0" lang="en-US" sz="1800"/>
          </a:p>
        </p:txBody>
      </p:sp>
      <p:sp>
        <p:nvSpPr>
          <p:cNvPr id="7" name="Round Same Side Corner Rectangle 36"/>
          <p:cNvSpPr/>
          <p:nvPr/>
        </p:nvSpPr>
        <p:spPr>
          <a:xfrm flipV="1">
            <a:off x="5286991" y="5172931"/>
            <a:ext cx="3199114" cy="558919"/>
          </a:xfrm>
          <a:prstGeom prst="round2SameRect">
            <a:avLst>
              <a:gd name="adj1" fmla="val 28570"/>
              <a:gd name="adj2" fmla="val 0"/>
            </a:avLst>
          </a:prstGeom>
          <a:gradFill flip="none" rotWithShape="1">
            <a:gsLst>
              <a:gs pos="0">
                <a:srgbClr val="552BBF"/>
              </a:gs>
              <a:gs pos="68000">
                <a:srgbClr val="025CE0"/>
              </a:gs>
              <a:gs pos="100000">
                <a:srgbClr val="176DEC"/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124" tIns="41061" rIns="82124" bIns="41061" anchor="ctr"/>
          <a:lstStyle/>
          <a:p>
            <a:pPr algn="ctr" defTabSz="814388" eaLnBrk="0" hangingPunct="0">
              <a:lnSpc>
                <a:spcPct val="90000"/>
              </a:lnSpc>
              <a:defRPr/>
            </a:pPr>
            <a:endParaRPr kumimoji="0" lang="en-US" sz="1800" dirty="0">
              <a:cs typeface="+mn-cs"/>
            </a:endParaRPr>
          </a:p>
        </p:txBody>
      </p:sp>
      <p:sp>
        <p:nvSpPr>
          <p:cNvPr id="8" name="Rectangle 30"/>
          <p:cNvSpPr>
            <a:spLocks noChangeArrowheads="1"/>
          </p:cNvSpPr>
          <p:nvPr/>
        </p:nvSpPr>
        <p:spPr bwMode="auto">
          <a:xfrm rot="10800000">
            <a:off x="749300" y="1860550"/>
            <a:ext cx="2432050" cy="3313113"/>
          </a:xfrm>
          <a:prstGeom prst="rect">
            <a:avLst/>
          </a:prstGeom>
          <a:gradFill rotWithShape="1">
            <a:gsLst>
              <a:gs pos="0">
                <a:srgbClr val="D9DADF"/>
              </a:gs>
              <a:gs pos="100000">
                <a:srgbClr val="7B55D9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2124" tIns="41061" rIns="82124" bIns="41061" anchor="ctr"/>
          <a:lstStyle>
            <a:lvl1pPr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814388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814388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endParaRPr kumimoji="0" lang="en-US" sz="1800"/>
          </a:p>
        </p:txBody>
      </p:sp>
      <p:grpSp>
        <p:nvGrpSpPr>
          <p:cNvPr id="9" name="Group 31"/>
          <p:cNvGrpSpPr>
            <a:grpSpLocks/>
          </p:cNvGrpSpPr>
          <p:nvPr/>
        </p:nvGrpSpPr>
        <p:grpSpPr bwMode="auto">
          <a:xfrm rot="10800000">
            <a:off x="749300" y="5176838"/>
            <a:ext cx="2432050" cy="558800"/>
            <a:chOff x="1161045" y="-1082265"/>
            <a:chExt cx="4361448" cy="558919"/>
          </a:xfrm>
        </p:grpSpPr>
        <p:sp>
          <p:nvSpPr>
            <p:cNvPr id="10" name="Round Same Side Corner Rectangle 32"/>
            <p:cNvSpPr/>
            <p:nvPr/>
          </p:nvSpPr>
          <p:spPr>
            <a:xfrm rot="10800000" flipV="1">
              <a:off x="1161045" y="-1082265"/>
              <a:ext cx="4361448" cy="558919"/>
            </a:xfrm>
            <a:prstGeom prst="round2SameRect">
              <a:avLst>
                <a:gd name="adj1" fmla="val 28570"/>
                <a:gd name="adj2" fmla="val 0"/>
              </a:avLst>
            </a:prstGeom>
            <a:gradFill flip="none" rotWithShape="1">
              <a:gsLst>
                <a:gs pos="0">
                  <a:srgbClr val="552BBF"/>
                </a:gs>
                <a:gs pos="68000">
                  <a:srgbClr val="025CE0"/>
                </a:gs>
                <a:gs pos="100000">
                  <a:srgbClr val="176DEC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kumimoji="0" lang="en-US" sz="1800" dirty="0">
                <a:cs typeface="+mn-cs"/>
              </a:endParaRPr>
            </a:p>
          </p:txBody>
        </p:sp>
        <p:sp>
          <p:nvSpPr>
            <p:cNvPr id="11" name="TextBox 33"/>
            <p:cNvSpPr txBox="1"/>
            <p:nvPr/>
          </p:nvSpPr>
          <p:spPr>
            <a:xfrm rot="10800000">
              <a:off x="1422960" y="-939905"/>
              <a:ext cx="3826231" cy="292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 defTabSz="814388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defTabSz="814388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defTabSz="814388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defTabSz="814388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defTabSz="814388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defTabSz="814388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defTabSz="814388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defTabSz="814388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defTabSz="814388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>
                <a:lnSpc>
                  <a:spcPct val="95000"/>
                </a:lnSpc>
                <a:spcBef>
                  <a:spcPct val="50000"/>
                </a:spcBef>
                <a:buClr>
                  <a:srgbClr val="FFFFFF"/>
                </a:buClr>
                <a:buSzPct val="100000"/>
              </a:pPr>
              <a:r>
                <a:rPr kumimoji="0" lang="pl-PL" sz="2000" b="1" dirty="0">
                  <a:solidFill>
                    <a:schemeClr val="bg1"/>
                  </a:solidFill>
                  <a:latin typeface="+mn-lt"/>
                </a:rPr>
                <a:t>Użytkownik</a:t>
              </a:r>
              <a:endParaRPr kumimoji="0" lang="en-US" sz="20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pic>
        <p:nvPicPr>
          <p:cNvPr id="12" name="Picture 6" descr="Device_cloud_white_3041_default_256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2" y="1988840"/>
            <a:ext cx="3043035" cy="2928031"/>
          </a:xfrm>
          <a:prstGeom prst="rect">
            <a:avLst/>
          </a:prstGeom>
          <a:noFill/>
          <a:ln>
            <a:noFill/>
          </a:ln>
          <a:effectLst>
            <a:reflection blurRad="6350" stA="35000" endPos="21000" dir="5400000" sy="-100000" algn="bl" rotWithShape="0"/>
          </a:effectLst>
        </p:spPr>
      </p:pic>
      <p:pic>
        <p:nvPicPr>
          <p:cNvPr id="13" name="Picture 4" descr="C:\Projects\current\12-0284 Sylvia Mobility 2\art\jpg-png\intro\d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276350" y="3433763"/>
            <a:ext cx="1433513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954713" y="4111625"/>
            <a:ext cx="1806575" cy="4302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en-US" b="1" dirty="0" err="1">
                <a:solidFill>
                  <a:schemeClr val="bg1"/>
                </a:solidFill>
                <a:latin typeface="+mn-lt"/>
                <a:cs typeface="+mn-cs"/>
              </a:rPr>
              <a:t>Infras</a:t>
            </a:r>
            <a:r>
              <a:rPr kumimoji="0" lang="pl-PL" b="1" dirty="0" err="1">
                <a:solidFill>
                  <a:schemeClr val="bg1"/>
                </a:solidFill>
                <a:latin typeface="+mn-lt"/>
                <a:cs typeface="+mn-cs"/>
              </a:rPr>
              <a:t>truktura</a:t>
            </a:r>
            <a:endParaRPr kumimoji="0"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076325" y="3054350"/>
            <a:ext cx="1806575" cy="428625"/>
          </a:xfrm>
          <a:prstGeom prst="rect">
            <a:avLst/>
          </a:prstGeom>
          <a:gradFill rotWithShape="1">
            <a:gsLst>
              <a:gs pos="0">
                <a:srgbClr val="FF8B0F"/>
              </a:gs>
              <a:gs pos="50000">
                <a:srgbClr val="DC740B"/>
              </a:gs>
              <a:gs pos="100000">
                <a:srgbClr val="994F03"/>
              </a:gs>
            </a:gsLst>
            <a:lin ang="5400000" scaled="1"/>
          </a:gradFill>
          <a:ln w="9525">
            <a:solidFill>
              <a:srgbClr val="F68B1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kumimoji="0" lang="pl-PL" sz="1800" b="1" dirty="0">
                <a:solidFill>
                  <a:schemeClr val="bg1"/>
                </a:solidFill>
                <a:latin typeface="+mn-lt"/>
                <a:cs typeface="+mn-cs"/>
              </a:rPr>
              <a:t>A</a:t>
            </a:r>
            <a:r>
              <a:rPr kumimoji="0" lang="en-US" sz="1800" b="1" dirty="0">
                <a:solidFill>
                  <a:schemeClr val="bg1"/>
                </a:solidFill>
                <a:latin typeface="+mn-lt"/>
                <a:cs typeface="+mn-cs"/>
              </a:rPr>
              <a:t>p</a:t>
            </a:r>
            <a:r>
              <a:rPr kumimoji="0" lang="pl-PL" sz="1800" b="1" dirty="0" err="1">
                <a:solidFill>
                  <a:schemeClr val="bg1"/>
                </a:solidFill>
                <a:latin typeface="+mn-lt"/>
                <a:cs typeface="+mn-cs"/>
              </a:rPr>
              <a:t>likacje</a:t>
            </a:r>
            <a:endParaRPr kumimoji="0" lang="en-US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6" name="TextBox 39"/>
          <p:cNvSpPr txBox="1">
            <a:spLocks noChangeArrowheads="1"/>
          </p:cNvSpPr>
          <p:nvPr/>
        </p:nvSpPr>
        <p:spPr bwMode="auto">
          <a:xfrm>
            <a:off x="6164263" y="2854325"/>
            <a:ext cx="14874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28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defTabSz="8128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8128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8128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8128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>
              <a:lnSpc>
                <a:spcPct val="85000"/>
              </a:lnSpc>
              <a:spcBef>
                <a:spcPts val="400"/>
              </a:spcBef>
            </a:pPr>
            <a:r>
              <a:rPr kumimoji="0" lang="en-US" sz="1800" b="1" dirty="0" err="1">
                <a:solidFill>
                  <a:srgbClr val="000000"/>
                </a:solidFill>
              </a:rPr>
              <a:t>VPC</a:t>
            </a:r>
            <a:r>
              <a:rPr kumimoji="0" lang="en-US" sz="1800" b="1" dirty="0">
                <a:solidFill>
                  <a:srgbClr val="000000"/>
                </a:solidFill>
              </a:rPr>
              <a:t>/</a:t>
            </a:r>
            <a:r>
              <a:rPr kumimoji="0" lang="pl-PL" sz="1800" b="1" dirty="0">
                <a:solidFill>
                  <a:srgbClr val="000000"/>
                </a:solidFill>
              </a:rPr>
              <a:t>V</a:t>
            </a:r>
            <a:r>
              <a:rPr kumimoji="0" lang="en-US" sz="1800" b="1" dirty="0">
                <a:solidFill>
                  <a:srgbClr val="000000"/>
                </a:solidFill>
              </a:rPr>
              <a:t>DC</a:t>
            </a:r>
          </a:p>
        </p:txBody>
      </p:sp>
      <p:pic>
        <p:nvPicPr>
          <p:cNvPr id="17" name="Picture 38" descr="WindowsLogo_Transparent_670x600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7350" y="2198688"/>
            <a:ext cx="6016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0" descr="WindowsLogo_Transparent_670x600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9325" y="2198688"/>
            <a:ext cx="6032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1" descr="linux-ico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9188" y="2197100"/>
            <a:ext cx="5095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srtg_bu\Kubrick\utilization_memory_1006_12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50" y="3278188"/>
            <a:ext cx="601663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C:\srtg_bu\Kubrick\database_1034_12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375" y="3171825"/>
            <a:ext cx="62547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C:\srtg_bu\Kubrick\Utilization_cpu_1005_128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4713" y="3306763"/>
            <a:ext cx="51911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Left-Right Arrow 42"/>
          <p:cNvSpPr/>
          <p:nvPr/>
        </p:nvSpPr>
        <p:spPr>
          <a:xfrm>
            <a:off x="2848103" y="3689749"/>
            <a:ext cx="2798572" cy="530927"/>
          </a:xfrm>
          <a:prstGeom prst="leftRightArrow">
            <a:avLst/>
          </a:prstGeom>
          <a:gradFill flip="none" rotWithShape="1">
            <a:gsLst>
              <a:gs pos="0">
                <a:srgbClr val="0096D6">
                  <a:shade val="30000"/>
                  <a:satMod val="115000"/>
                </a:srgbClr>
              </a:gs>
              <a:gs pos="50000">
                <a:srgbClr val="0096D6">
                  <a:shade val="67500"/>
                  <a:satMod val="115000"/>
                </a:srgbClr>
              </a:gs>
              <a:gs pos="100000">
                <a:srgbClr val="0096D6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sz="1800" dirty="0"/>
          </a:p>
        </p:txBody>
      </p:sp>
      <p:sp>
        <p:nvSpPr>
          <p:cNvPr id="24" name="Rounded Rectangle 43"/>
          <p:cNvSpPr/>
          <p:nvPr/>
        </p:nvSpPr>
        <p:spPr bwMode="white">
          <a:xfrm>
            <a:off x="2987675" y="2506663"/>
            <a:ext cx="2520950" cy="1182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kumimoji="0" lang="pl-PL" sz="1800" b="1" dirty="0">
                <a:solidFill>
                  <a:srgbClr val="1F407F"/>
                </a:solidFill>
                <a:latin typeface="+mn-lt"/>
              </a:rPr>
              <a:t>na żądanie:</a:t>
            </a:r>
            <a:endParaRPr kumimoji="0" lang="en-US" sz="1800" b="1" dirty="0">
              <a:solidFill>
                <a:srgbClr val="1F407F"/>
              </a:solidFill>
              <a:latin typeface="+mn-lt"/>
            </a:endParaRPr>
          </a:p>
          <a:p>
            <a:pPr algn="ctr">
              <a:lnSpc>
                <a:spcPct val="85000"/>
              </a:lnSpc>
            </a:pPr>
            <a:r>
              <a:rPr kumimoji="0" lang="pl-PL" sz="1800" b="1" dirty="0">
                <a:solidFill>
                  <a:srgbClr val="1F407F"/>
                </a:solidFill>
                <a:latin typeface="+mn-lt"/>
              </a:rPr>
              <a:t>obliczenia</a:t>
            </a:r>
          </a:p>
          <a:p>
            <a:pPr algn="ctr">
              <a:lnSpc>
                <a:spcPct val="85000"/>
              </a:lnSpc>
            </a:pPr>
            <a:r>
              <a:rPr kumimoji="0" lang="pl-PL" sz="1800" b="1" dirty="0">
                <a:solidFill>
                  <a:srgbClr val="1F407F"/>
                </a:solidFill>
                <a:latin typeface="+mn-lt"/>
              </a:rPr>
              <a:t>pamięć masowa</a:t>
            </a:r>
            <a:r>
              <a:rPr kumimoji="0" lang="en-US" sz="1800" b="1" dirty="0">
                <a:solidFill>
                  <a:srgbClr val="1F407F"/>
                </a:solidFill>
                <a:latin typeface="+mn-lt"/>
              </a:rPr>
              <a:t>, </a:t>
            </a:r>
            <a:endParaRPr kumimoji="0" lang="pl-PL" sz="1800" b="1" dirty="0">
              <a:solidFill>
                <a:srgbClr val="1F407F"/>
              </a:solidFill>
              <a:latin typeface="+mn-lt"/>
            </a:endParaRPr>
          </a:p>
          <a:p>
            <a:pPr algn="ctr">
              <a:lnSpc>
                <a:spcPct val="85000"/>
              </a:lnSpc>
            </a:pPr>
            <a:r>
              <a:rPr kumimoji="0" lang="pl-PL" sz="1800" b="1" dirty="0">
                <a:solidFill>
                  <a:srgbClr val="1F407F"/>
                </a:solidFill>
                <a:latin typeface="+mn-lt"/>
              </a:rPr>
              <a:t>i sieć</a:t>
            </a:r>
            <a:endParaRPr kumimoji="0" lang="en-US" sz="1800" b="1" dirty="0">
              <a:solidFill>
                <a:srgbClr val="1F407F"/>
              </a:solidFill>
              <a:latin typeface="+mn-lt"/>
            </a:endParaRPr>
          </a:p>
        </p:txBody>
      </p:sp>
      <p:sp>
        <p:nvSpPr>
          <p:cNvPr id="25" name="pole tekstowe 23"/>
          <p:cNvSpPr txBox="1">
            <a:spLocks noChangeArrowheads="1"/>
          </p:cNvSpPr>
          <p:nvPr/>
        </p:nvSpPr>
        <p:spPr bwMode="auto">
          <a:xfrm>
            <a:off x="5775905" y="5229225"/>
            <a:ext cx="20364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sz="1800" b="1" dirty="0">
                <a:solidFill>
                  <a:schemeClr val="bg1"/>
                </a:solidFill>
                <a:latin typeface="+mn-lt"/>
              </a:rPr>
              <a:t>Dostawca </a:t>
            </a:r>
            <a:r>
              <a:rPr kumimoji="0" lang="pl-PL" sz="2000" b="1" dirty="0">
                <a:solidFill>
                  <a:schemeClr val="bg1"/>
                </a:solidFill>
                <a:latin typeface="+mn-lt"/>
              </a:rPr>
              <a:t>Chmury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1547812" y="5856221"/>
            <a:ext cx="65525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Elastyczność, skalowalność, powszechny dostęp, </a:t>
            </a:r>
          </a:p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zredukowane koszty instalacji i utrzymania</a:t>
            </a:r>
          </a:p>
        </p:txBody>
      </p:sp>
      <p:sp>
        <p:nvSpPr>
          <p:cNvPr id="27" name="pole tekstowe 25"/>
          <p:cNvSpPr txBox="1">
            <a:spLocks noChangeArrowheads="1"/>
          </p:cNvSpPr>
          <p:nvPr/>
        </p:nvSpPr>
        <p:spPr bwMode="auto">
          <a:xfrm>
            <a:off x="2051720" y="1619508"/>
            <a:ext cx="5030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sz="1800" b="1" dirty="0">
                <a:solidFill>
                  <a:srgbClr val="BC0000"/>
                </a:solidFill>
              </a:rPr>
              <a:t>Model udostępniania zasobów i usług</a:t>
            </a:r>
          </a:p>
        </p:txBody>
      </p:sp>
    </p:spTree>
    <p:extLst>
      <p:ext uri="{BB962C8B-B14F-4D97-AF65-F5344CB8AC3E}">
        <p14:creationId xmlns:p14="http://schemas.microsoft.com/office/powerpoint/2010/main" val="3722543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Zalety platformy chmurowej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65177"/>
            <a:ext cx="9107488" cy="3882518"/>
          </a:xfrm>
          <a:prstGeom prst="rect">
            <a:avLst/>
          </a:prstGeom>
        </p:spPr>
      </p:pic>
      <p:sp>
        <p:nvSpPr>
          <p:cNvPr id="28" name="Prostokąt 27"/>
          <p:cNvSpPr/>
          <p:nvPr/>
        </p:nvSpPr>
        <p:spPr>
          <a:xfrm>
            <a:off x="6948264" y="1634977"/>
            <a:ext cx="1490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 err="1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WebEx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 </a:t>
            </a:r>
            <a:endParaRPr lang="pl-PL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584200" y="5716230"/>
            <a:ext cx="798609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c</a:t>
            </a:r>
            <a:r>
              <a:rPr kumimoji="0" lang="pl-PL" b="1">
                <a:solidFill>
                  <a:srgbClr val="1F407F"/>
                </a:solidFill>
                <a:latin typeface="+mn-lt"/>
              </a:rPr>
              <a:t>hmura </a:t>
            </a:r>
            <a:r>
              <a:rPr kumimoji="0" lang="pl-PL" b="1" dirty="0">
                <a:solidFill>
                  <a:srgbClr val="1F407F"/>
                </a:solidFill>
                <a:latin typeface="+mn-lt"/>
              </a:rPr>
              <a:t>publiczna + chmura prywatna = </a:t>
            </a:r>
            <a:r>
              <a:rPr kumimoji="0" lang="pl-PL" b="1">
                <a:solidFill>
                  <a:srgbClr val="1F407F"/>
                </a:solidFill>
                <a:latin typeface="+mn-lt"/>
              </a:rPr>
              <a:t>chmura hybrydowa</a:t>
            </a:r>
            <a:endParaRPr kumimoji="0" lang="pl-PL" b="1" dirty="0">
              <a:solidFill>
                <a:srgbClr val="1F407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9800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114300" y="228600"/>
            <a:ext cx="8648700" cy="990600"/>
          </a:xfrm>
        </p:spPr>
        <p:txBody>
          <a:bodyPr>
            <a:normAutofit/>
          </a:bodyPr>
          <a:lstStyle/>
          <a:p>
            <a:r>
              <a:rPr lang="pl-PL" sz="2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Technologie </a:t>
            </a:r>
            <a:r>
              <a:rPr lang="pl-PL" sz="240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interaktywnej komunikacji/współpracy</a:t>
            </a:r>
            <a:endParaRPr lang="pl-PL" sz="24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1706711"/>
            <a:ext cx="5508104" cy="504056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14795544"/>
              </p:ext>
            </p:extLst>
          </p:nvPr>
        </p:nvGraphicFramePr>
        <p:xfrm>
          <a:off x="1208832" y="159418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4524" y="4782096"/>
            <a:ext cx="5544616" cy="1977230"/>
          </a:xfrm>
          <a:prstGeom prst="rect">
            <a:avLst/>
          </a:prstGeom>
        </p:spPr>
      </p:pic>
      <p:sp>
        <p:nvSpPr>
          <p:cNvPr id="8" name="Strzałka w prawo 7"/>
          <p:cNvSpPr/>
          <p:nvPr/>
        </p:nvSpPr>
        <p:spPr>
          <a:xfrm>
            <a:off x="99740" y="5393394"/>
            <a:ext cx="1623067" cy="75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200" dirty="0"/>
          </a:p>
          <a:p>
            <a:pPr algn="ctr"/>
            <a:r>
              <a:rPr lang="pl-PL" sz="1200" dirty="0"/>
              <a:t>przyswajanie przez użytkownika</a:t>
            </a:r>
          </a:p>
          <a:p>
            <a:pPr algn="ctr"/>
            <a:endParaRPr lang="pl-PL" sz="1200" dirty="0"/>
          </a:p>
        </p:txBody>
      </p:sp>
      <p:sp>
        <p:nvSpPr>
          <p:cNvPr id="11" name="Strzałka w prawo 10"/>
          <p:cNvSpPr/>
          <p:nvPr/>
        </p:nvSpPr>
        <p:spPr>
          <a:xfrm flipH="1">
            <a:off x="6948264" y="5038112"/>
            <a:ext cx="1623067" cy="754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200" dirty="0"/>
          </a:p>
          <a:p>
            <a:pPr algn="ctr"/>
            <a:r>
              <a:rPr lang="pl-PL" sz="1200" dirty="0"/>
              <a:t>wydajność zespołowa</a:t>
            </a:r>
          </a:p>
          <a:p>
            <a:pPr algn="ctr"/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977043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114300" y="228600"/>
            <a:ext cx="8648700" cy="990600"/>
          </a:xfrm>
        </p:spPr>
        <p:txBody>
          <a:bodyPr>
            <a:normAutofit/>
          </a:bodyPr>
          <a:lstStyle/>
          <a:p>
            <a:r>
              <a:rPr lang="pl-PL" sz="2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Trendy w technologiach komunikacji zespołowej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" y="1660800"/>
            <a:ext cx="9144000" cy="3520541"/>
          </a:xfrm>
          <a:prstGeom prst="rect">
            <a:avLst/>
          </a:prstGeom>
        </p:spPr>
      </p:pic>
      <p:sp>
        <p:nvSpPr>
          <p:cNvPr id="10" name="PoleTekstowe 9"/>
          <p:cNvSpPr txBox="1"/>
          <p:nvPr/>
        </p:nvSpPr>
        <p:spPr>
          <a:xfrm>
            <a:off x="114961" y="5805264"/>
            <a:ext cx="8784976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800" dirty="0">
                <a:solidFill>
                  <a:schemeClr val="bg1"/>
                </a:solidFill>
              </a:rPr>
              <a:t>Różne technologie bezproblemowo łączone podczas </a:t>
            </a:r>
            <a:r>
              <a:rPr lang="pl-PL" sz="2800">
                <a:solidFill>
                  <a:schemeClr val="bg1"/>
                </a:solidFill>
              </a:rPr>
              <a:t>jednego spotkania - lekcji</a:t>
            </a:r>
          </a:p>
        </p:txBody>
      </p:sp>
      <p:sp>
        <p:nvSpPr>
          <p:cNvPr id="3" name="Prostokąt 2"/>
          <p:cNvSpPr/>
          <p:nvPr/>
        </p:nvSpPr>
        <p:spPr>
          <a:xfrm>
            <a:off x="6156176" y="2420888"/>
            <a:ext cx="151216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rostokąt 6"/>
          <p:cNvSpPr/>
          <p:nvPr/>
        </p:nvSpPr>
        <p:spPr>
          <a:xfrm>
            <a:off x="5928" y="3789040"/>
            <a:ext cx="168575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9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Motywacja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251520" y="1844824"/>
            <a:ext cx="8712968" cy="39604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3200" b="1" dirty="0">
                <a:solidFill>
                  <a:srgbClr val="BC0000"/>
                </a:solidFill>
              </a:rPr>
              <a:t>Mamy uzdolnioną młodzież ! </a:t>
            </a:r>
            <a:endParaRPr lang="pl-PL" sz="3200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Wyniki badania PISA:</a:t>
            </a:r>
            <a:b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Polscy uczniowie (15-letni) w światowej czołówce! Wyprzedziliśmy m.in. Niemcy, Anglię</a:t>
            </a:r>
          </a:p>
          <a:p>
            <a:pPr>
              <a:spcBef>
                <a:spcPts val="1200"/>
              </a:spcBef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Polska osiągnęła jeden z najlepszych wyników na świecie jeśli chodzi o przyrost liczby uczniów </a:t>
            </a:r>
            <a:b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z najlepszymi wynikami.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26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projekcie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612648" y="1855048"/>
            <a:ext cx="8153400" cy="4526280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rgbClr val="1F407F"/>
                </a:solidFill>
                <a:cs typeface="Arial" panose="020B0604020202020204" pitchFamily="34" charset="0"/>
              </a:rPr>
              <a:t>Cel projektu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rgbClr val="1F407F"/>
                </a:solidFill>
                <a:cs typeface="Arial" panose="020B0604020202020204" pitchFamily="34" charset="0"/>
              </a:rPr>
              <a:t>Motywacja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rgbClr val="1F407F"/>
                </a:solidFill>
                <a:cs typeface="Arial" panose="020B0604020202020204" pitchFamily="34" charset="0"/>
              </a:rPr>
              <a:t>Czym jest projekt Małopolska Chmura Edukacyjna:</a:t>
            </a:r>
          </a:p>
          <a:p>
            <a:pPr marL="945900" lvl="2" indent="-34290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500" b="1" dirty="0">
                <a:solidFill>
                  <a:srgbClr val="1F407F"/>
                </a:solidFill>
                <a:cs typeface="Arial" panose="020B0604020202020204" pitchFamily="34" charset="0"/>
              </a:rPr>
              <a:t>Co to jest chmura obliczeniowa</a:t>
            </a:r>
          </a:p>
          <a:p>
            <a:pPr marL="945900" lvl="2" indent="-342900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500" b="1" dirty="0">
                <a:solidFill>
                  <a:srgbClr val="1F407F"/>
                </a:solidFill>
              </a:rPr>
              <a:t>Koncepcja </a:t>
            </a:r>
            <a:r>
              <a:rPr lang="pl-PL" sz="2500" b="1" dirty="0" err="1">
                <a:solidFill>
                  <a:srgbClr val="1F407F"/>
                </a:solidFill>
              </a:rPr>
              <a:t>MChE</a:t>
            </a:r>
            <a:endParaRPr lang="pl-PL" sz="2500" b="1" dirty="0">
              <a:solidFill>
                <a:srgbClr val="1F407F"/>
              </a:solidFill>
            </a:endParaRPr>
          </a:p>
          <a:p>
            <a:pPr marL="945900" lvl="2" indent="-342900"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500" b="1" dirty="0">
                <a:solidFill>
                  <a:srgbClr val="1F407F"/>
                </a:solidFill>
                <a:cs typeface="Arial" panose="020B0604020202020204" pitchFamily="34" charset="0"/>
              </a:rPr>
              <a:t>Budowa </a:t>
            </a:r>
            <a:r>
              <a:rPr lang="pl-PL" sz="2500" b="1" dirty="0" err="1">
                <a:solidFill>
                  <a:srgbClr val="1F407F"/>
                </a:solidFill>
                <a:cs typeface="Arial" panose="020B0604020202020204" pitchFamily="34" charset="0"/>
              </a:rPr>
              <a:t>MChE</a:t>
            </a:r>
            <a:endParaRPr lang="pl-PL" sz="2500" b="1" dirty="0">
              <a:solidFill>
                <a:srgbClr val="1F407F"/>
              </a:solidFill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pl-PL" sz="2800" b="1" dirty="0">
                <a:solidFill>
                  <a:srgbClr val="1F407F"/>
                </a:solidFill>
              </a:rPr>
              <a:t>Podsumowanie </a:t>
            </a:r>
            <a:r>
              <a:rPr lang="pl-PL" sz="1800" b="1" dirty="0">
                <a:solidFill>
                  <a:srgbClr val="1F407F"/>
                </a:solidFill>
              </a:rPr>
              <a:t>(o potencjalnych korzyściach)</a:t>
            </a:r>
          </a:p>
          <a:p>
            <a:endParaRPr lang="en-US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Projekt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251520" y="2276310"/>
            <a:ext cx="8712968" cy="2736304"/>
          </a:xfrm>
        </p:spPr>
        <p:txBody>
          <a:bodyPr>
            <a:noAutofit/>
          </a:bodyPr>
          <a:lstStyle/>
          <a:p>
            <a:pPr algn="ctr" eaLnBrk="0" hangingPunct="0">
              <a:lnSpc>
                <a:spcPts val="3600"/>
              </a:lnSpc>
              <a:spcBef>
                <a:spcPts val="0"/>
              </a:spcBef>
              <a:spcAft>
                <a:spcPts val="1800"/>
              </a:spcAft>
              <a:buClr>
                <a:srgbClr val="FF3300"/>
              </a:buClr>
              <a:buFont typeface="Wingdings" pitchFamily="2" charset="2"/>
              <a:buNone/>
            </a:pPr>
            <a:r>
              <a:rPr lang="pl-PL" sz="4400" dirty="0">
                <a:solidFill>
                  <a:srgbClr val="1F407F"/>
                </a:solidFill>
              </a:rPr>
              <a:t>Projekt</a:t>
            </a:r>
          </a:p>
          <a:p>
            <a:pPr algn="ctr" eaLnBrk="0" hangingPunct="0">
              <a:lnSpc>
                <a:spcPts val="3600"/>
              </a:lnSpc>
              <a:spcBef>
                <a:spcPts val="0"/>
              </a:spcBef>
              <a:spcAft>
                <a:spcPts val="1800"/>
              </a:spcAft>
              <a:buClr>
                <a:srgbClr val="FF3300"/>
              </a:buClr>
              <a:buFont typeface="Wingdings" pitchFamily="2" charset="2"/>
              <a:buNone/>
            </a:pPr>
            <a:r>
              <a:rPr lang="pl-PL" sz="4400" b="1" dirty="0">
                <a:solidFill>
                  <a:srgbClr val="C00000"/>
                </a:solidFill>
              </a:rPr>
              <a:t>Małopolska Chmura Edukacyjna</a:t>
            </a:r>
          </a:p>
          <a:p>
            <a:pPr algn="ctr" eaLnBrk="0" hangingPunct="0">
              <a:lnSpc>
                <a:spcPts val="3600"/>
              </a:lnSpc>
              <a:spcBef>
                <a:spcPts val="0"/>
              </a:spcBef>
              <a:spcAft>
                <a:spcPts val="1800"/>
              </a:spcAft>
              <a:buClr>
                <a:srgbClr val="FF3300"/>
              </a:buClr>
              <a:buFont typeface="Wingdings" pitchFamily="2" charset="2"/>
              <a:buNone/>
            </a:pPr>
            <a:r>
              <a:rPr lang="pl-PL" sz="4400" dirty="0">
                <a:solidFill>
                  <a:srgbClr val="1F407F"/>
                </a:solidFill>
              </a:rPr>
              <a:t>jest próbą</a:t>
            </a:r>
          </a:p>
          <a:p>
            <a:pPr algn="ctr" eaLnBrk="0" hangingPunct="0">
              <a:lnSpc>
                <a:spcPts val="3600"/>
              </a:lnSpc>
              <a:spcBef>
                <a:spcPts val="0"/>
              </a:spcBef>
              <a:spcAft>
                <a:spcPts val="1800"/>
              </a:spcAft>
              <a:buClr>
                <a:srgbClr val="FF3300"/>
              </a:buClr>
              <a:buFont typeface="Wingdings" pitchFamily="2" charset="2"/>
              <a:buNone/>
            </a:pPr>
            <a:r>
              <a:rPr lang="pl-PL" sz="4400" dirty="0">
                <a:solidFill>
                  <a:srgbClr val="1F407F"/>
                </a:solidFill>
              </a:rPr>
              <a:t>odpowiedzi na to wyzwanie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448" y="5661248"/>
            <a:ext cx="237905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53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Projekt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8712968" cy="3960440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3000" dirty="0">
                <a:solidFill>
                  <a:srgbClr val="C00000"/>
                </a:solidFill>
                <a:cs typeface="Arial" panose="020B0604020202020204" pitchFamily="34" charset="0"/>
              </a:rPr>
              <a:t>Małopolska Chmura Edukacyjna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Nowoczesna platforma dostarczania usług i aplikacji edukacyjnych,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System interaktywnej współpracy pomiędzy szkołami </a:t>
            </a:r>
            <a:b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i uczelniami Małopolski,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System komunikacji multimedialnej dla szkół i uczelni,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Innowacyjna realizacja programu „Cyfrowa Szkoła</a:t>
            </a:r>
            <a:r>
              <a:rPr lang="pl-PL" altLang="en-US" sz="24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”</a:t>
            </a:r>
            <a:endParaRPr lang="pl-PL" sz="24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eaLnBrk="0" hangingPunct="0">
              <a:lnSpc>
                <a:spcPct val="110000"/>
              </a:lnSpc>
              <a:spcBef>
                <a:spcPts val="0"/>
              </a:spcBef>
              <a:buClr>
                <a:srgbClr val="CC0000"/>
              </a:buClr>
              <a:buSzPct val="125000"/>
              <a:buNone/>
            </a:pPr>
            <a:endParaRPr lang="pl-PL" sz="2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101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Projekt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organizacja procesu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3" name="Prostokąt zaokrąglony 2"/>
          <p:cNvSpPr/>
          <p:nvPr/>
        </p:nvSpPr>
        <p:spPr>
          <a:xfrm>
            <a:off x="1907704" y="1700808"/>
            <a:ext cx="4680520" cy="168096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Lekcje w klasach</a:t>
            </a:r>
          </a:p>
          <a:p>
            <a:pPr algn="ctr"/>
            <a:r>
              <a:rPr lang="pl-PL" dirty="0"/>
              <a:t>zajęcia w uczniowskich grupach zainteresowań</a:t>
            </a:r>
          </a:p>
          <a:p>
            <a:pPr algn="ctr"/>
            <a:endParaRPr lang="pl-PL" dirty="0"/>
          </a:p>
        </p:txBody>
      </p:sp>
      <p:sp>
        <p:nvSpPr>
          <p:cNvPr id="7" name="Prostokąt zaokrąglony 6"/>
          <p:cNvSpPr/>
          <p:nvPr/>
        </p:nvSpPr>
        <p:spPr>
          <a:xfrm>
            <a:off x="2123728" y="3046512"/>
            <a:ext cx="1872208" cy="125780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Licea</a:t>
            </a:r>
            <a:endParaRPr lang="pl-PL" dirty="0"/>
          </a:p>
        </p:txBody>
      </p:sp>
      <p:sp>
        <p:nvSpPr>
          <p:cNvPr id="9" name="Prostokąt zaokrąglony 8"/>
          <p:cNvSpPr/>
          <p:nvPr/>
        </p:nvSpPr>
        <p:spPr>
          <a:xfrm>
            <a:off x="4572000" y="3080184"/>
            <a:ext cx="1872208" cy="1224136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Technika</a:t>
            </a:r>
            <a:endParaRPr lang="pl-PL" dirty="0"/>
          </a:p>
        </p:txBody>
      </p:sp>
      <p:sp>
        <p:nvSpPr>
          <p:cNvPr id="10" name="Prostokąt zaokrąglony 9"/>
          <p:cNvSpPr/>
          <p:nvPr/>
        </p:nvSpPr>
        <p:spPr>
          <a:xfrm>
            <a:off x="1979712" y="4484340"/>
            <a:ext cx="4680520" cy="168096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Infrastruktura</a:t>
            </a:r>
          </a:p>
          <a:p>
            <a:pPr algn="ctr"/>
            <a:r>
              <a:rPr lang="pl-PL" sz="2800" dirty="0"/>
              <a:t>Małopolskiej Chmury Edukacyjnej</a:t>
            </a:r>
            <a:endParaRPr lang="pl-PL" dirty="0"/>
          </a:p>
        </p:txBody>
      </p:sp>
      <p:sp>
        <p:nvSpPr>
          <p:cNvPr id="5" name="Strzałka w dół 4"/>
          <p:cNvSpPr/>
          <p:nvPr/>
        </p:nvSpPr>
        <p:spPr>
          <a:xfrm>
            <a:off x="3059832" y="4221088"/>
            <a:ext cx="216024" cy="43204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 w dół 10"/>
          <p:cNvSpPr/>
          <p:nvPr/>
        </p:nvSpPr>
        <p:spPr>
          <a:xfrm>
            <a:off x="5472100" y="4178306"/>
            <a:ext cx="216024" cy="43204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3636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Koncepcja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31" name="Prostokąt zaokrąglony 30"/>
          <p:cNvSpPr/>
          <p:nvPr/>
        </p:nvSpPr>
        <p:spPr>
          <a:xfrm>
            <a:off x="363537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S1</a:t>
            </a:r>
          </a:p>
        </p:txBody>
      </p:sp>
      <p:sp>
        <p:nvSpPr>
          <p:cNvPr id="32" name="Prostokąt zaokrąglony 31"/>
          <p:cNvSpPr/>
          <p:nvPr/>
        </p:nvSpPr>
        <p:spPr>
          <a:xfrm>
            <a:off x="630078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PK</a:t>
            </a:r>
          </a:p>
        </p:txBody>
      </p:sp>
      <p:sp>
        <p:nvSpPr>
          <p:cNvPr id="33" name="Prostokąt zaokrąglony 32"/>
          <p:cNvSpPr/>
          <p:nvPr/>
        </p:nvSpPr>
        <p:spPr>
          <a:xfrm>
            <a:off x="4932363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UJ</a:t>
            </a:r>
          </a:p>
        </p:txBody>
      </p:sp>
      <p:sp>
        <p:nvSpPr>
          <p:cNvPr id="34" name="Prostokąt zaokrąglony 33"/>
          <p:cNvSpPr/>
          <p:nvPr/>
        </p:nvSpPr>
        <p:spPr>
          <a:xfrm>
            <a:off x="507682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</a:t>
            </a:r>
          </a:p>
        </p:txBody>
      </p:sp>
      <p:sp>
        <p:nvSpPr>
          <p:cNvPr id="35" name="Prostokąt zaokrąglony 34"/>
          <p:cNvSpPr/>
          <p:nvPr/>
        </p:nvSpPr>
        <p:spPr>
          <a:xfrm>
            <a:off x="6516688" y="5300663"/>
            <a:ext cx="1008062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S3</a:t>
            </a:r>
          </a:p>
        </p:txBody>
      </p:sp>
      <p:grpSp>
        <p:nvGrpSpPr>
          <p:cNvPr id="36" name="Grupa 17"/>
          <p:cNvGrpSpPr>
            <a:grpSpLocks/>
          </p:cNvGrpSpPr>
          <p:nvPr/>
        </p:nvGrpSpPr>
        <p:grpSpPr bwMode="auto">
          <a:xfrm>
            <a:off x="7667625" y="1989138"/>
            <a:ext cx="504825" cy="71437"/>
            <a:chOff x="6732240" y="1988840"/>
            <a:chExt cx="504056" cy="72008"/>
          </a:xfrm>
        </p:grpSpPr>
        <p:sp>
          <p:nvSpPr>
            <p:cNvPr id="37" name="Elipsa 36"/>
            <p:cNvSpPr/>
            <p:nvPr/>
          </p:nvSpPr>
          <p:spPr>
            <a:xfrm>
              <a:off x="6732240" y="1988840"/>
              <a:ext cx="71329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38" name="Elipsa 37"/>
            <p:cNvSpPr/>
            <p:nvPr/>
          </p:nvSpPr>
          <p:spPr>
            <a:xfrm>
              <a:off x="6947811" y="1988840"/>
              <a:ext cx="7291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39" name="Elipsa 38"/>
            <p:cNvSpPr/>
            <p:nvPr/>
          </p:nvSpPr>
          <p:spPr>
            <a:xfrm flipV="1">
              <a:off x="7164968" y="1988840"/>
              <a:ext cx="71328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grpSp>
        <p:nvGrpSpPr>
          <p:cNvPr id="40" name="Grupa 18"/>
          <p:cNvGrpSpPr>
            <a:grpSpLocks/>
          </p:cNvGrpSpPr>
          <p:nvPr/>
        </p:nvGrpSpPr>
        <p:grpSpPr bwMode="auto">
          <a:xfrm>
            <a:off x="7740650" y="5661025"/>
            <a:ext cx="503238" cy="71438"/>
            <a:chOff x="6732240" y="1988840"/>
            <a:chExt cx="504056" cy="72008"/>
          </a:xfrm>
        </p:grpSpPr>
        <p:sp>
          <p:nvSpPr>
            <p:cNvPr id="41" name="Elipsa 40"/>
            <p:cNvSpPr/>
            <p:nvPr/>
          </p:nvSpPr>
          <p:spPr>
            <a:xfrm>
              <a:off x="6732240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42" name="Elipsa 41"/>
            <p:cNvSpPr/>
            <p:nvPr/>
          </p:nvSpPr>
          <p:spPr>
            <a:xfrm>
              <a:off x="6948491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43" name="Elipsa 42"/>
            <p:cNvSpPr/>
            <p:nvPr/>
          </p:nvSpPr>
          <p:spPr>
            <a:xfrm flipV="1">
              <a:off x="7164742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sp>
        <p:nvSpPr>
          <p:cNvPr id="44" name="pole tekstowe 22"/>
          <p:cNvSpPr txBox="1">
            <a:spLocks noChangeArrowheads="1"/>
          </p:cNvSpPr>
          <p:nvPr/>
        </p:nvSpPr>
        <p:spPr bwMode="auto">
          <a:xfrm>
            <a:off x="250825" y="1773238"/>
            <a:ext cx="2296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1F407F"/>
                </a:solidFill>
                <a:latin typeface="+mn-lt"/>
              </a:rPr>
              <a:t>uczelnie wyższe</a:t>
            </a:r>
          </a:p>
        </p:txBody>
      </p:sp>
      <p:sp>
        <p:nvSpPr>
          <p:cNvPr id="45" name="pole tekstowe 23"/>
          <p:cNvSpPr txBox="1">
            <a:spLocks noChangeArrowheads="1"/>
          </p:cNvSpPr>
          <p:nvPr/>
        </p:nvSpPr>
        <p:spPr bwMode="auto">
          <a:xfrm>
            <a:off x="36510" y="5373688"/>
            <a:ext cx="2593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szkoły</a:t>
            </a:r>
          </a:p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ponadgimnazjalne</a:t>
            </a:r>
          </a:p>
        </p:txBody>
      </p:sp>
      <p:sp>
        <p:nvSpPr>
          <p:cNvPr id="46" name="pole tekstowe 24"/>
          <p:cNvSpPr txBox="1">
            <a:spLocks noChangeArrowheads="1"/>
          </p:cNvSpPr>
          <p:nvPr/>
        </p:nvSpPr>
        <p:spPr bwMode="auto">
          <a:xfrm>
            <a:off x="131025" y="3500438"/>
            <a:ext cx="3093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nowy model</a:t>
            </a:r>
          </a:p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interaktywnej edukacji</a:t>
            </a:r>
          </a:p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on-</a:t>
            </a:r>
            <a:r>
              <a:rPr kumimoji="0" lang="pl-PL" b="1" dirty="0" err="1">
                <a:solidFill>
                  <a:srgbClr val="C00000"/>
                </a:solidFill>
                <a:latin typeface="+mn-lt"/>
              </a:rPr>
              <a:t>line</a:t>
            </a:r>
            <a:endParaRPr kumimoji="0" lang="pl-PL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7" name="Dowolny kształt 46"/>
          <p:cNvSpPr/>
          <p:nvPr/>
        </p:nvSpPr>
        <p:spPr>
          <a:xfrm>
            <a:off x="4068763" y="2422525"/>
            <a:ext cx="1276350" cy="2903538"/>
          </a:xfrm>
          <a:custGeom>
            <a:avLst/>
            <a:gdLst>
              <a:gd name="connsiteX0" fmla="*/ 0 w 1276350"/>
              <a:gd name="connsiteY0" fmla="*/ 0 h 2903220"/>
              <a:gd name="connsiteX1" fmla="*/ 1257300 w 1276350"/>
              <a:gd name="connsiteY1" fmla="*/ 1257300 h 2903220"/>
              <a:gd name="connsiteX2" fmla="*/ 114300 w 1276350"/>
              <a:gd name="connsiteY2" fmla="*/ 2903220 h 290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6350" h="2903220">
                <a:moveTo>
                  <a:pt x="0" y="0"/>
                </a:moveTo>
                <a:cubicBezTo>
                  <a:pt x="619125" y="386715"/>
                  <a:pt x="1238250" y="773430"/>
                  <a:pt x="1257300" y="1257300"/>
                </a:cubicBezTo>
                <a:cubicBezTo>
                  <a:pt x="1276350" y="1741170"/>
                  <a:pt x="695325" y="2322195"/>
                  <a:pt x="114300" y="2903220"/>
                </a:cubicBezTo>
              </a:path>
            </a:pathLst>
          </a:cu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48" name="Dowolny kształt 47"/>
          <p:cNvSpPr/>
          <p:nvPr/>
        </p:nvSpPr>
        <p:spPr>
          <a:xfrm>
            <a:off x="3863975" y="2260600"/>
            <a:ext cx="2239963" cy="3054350"/>
          </a:xfrm>
          <a:custGeom>
            <a:avLst/>
            <a:gdLst>
              <a:gd name="connsiteX0" fmla="*/ 228600 w 2240280"/>
              <a:gd name="connsiteY0" fmla="*/ 173355 h 3053715"/>
              <a:gd name="connsiteX1" fmla="*/ 297180 w 2240280"/>
              <a:gd name="connsiteY1" fmla="*/ 173355 h 3053715"/>
              <a:gd name="connsiteX2" fmla="*/ 2011680 w 2240280"/>
              <a:gd name="connsiteY2" fmla="*/ 1213485 h 3053715"/>
              <a:gd name="connsiteX3" fmla="*/ 1668780 w 2240280"/>
              <a:gd name="connsiteY3" fmla="*/ 3053715 h 305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80" h="3053715">
                <a:moveTo>
                  <a:pt x="228600" y="173355"/>
                </a:moveTo>
                <a:cubicBezTo>
                  <a:pt x="114300" y="86677"/>
                  <a:pt x="0" y="0"/>
                  <a:pt x="297180" y="173355"/>
                </a:cubicBezTo>
                <a:cubicBezTo>
                  <a:pt x="594360" y="346710"/>
                  <a:pt x="1783080" y="733425"/>
                  <a:pt x="2011680" y="1213485"/>
                </a:cubicBezTo>
                <a:cubicBezTo>
                  <a:pt x="2240280" y="1693545"/>
                  <a:pt x="1954530" y="2373630"/>
                  <a:pt x="1668780" y="3053715"/>
                </a:cubicBezTo>
              </a:path>
            </a:pathLst>
          </a:cu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49" name="Dowolny kształt 48"/>
          <p:cNvSpPr/>
          <p:nvPr/>
        </p:nvSpPr>
        <p:spPr>
          <a:xfrm>
            <a:off x="4137025" y="2411413"/>
            <a:ext cx="2870200" cy="2892425"/>
          </a:xfrm>
          <a:custGeom>
            <a:avLst/>
            <a:gdLst>
              <a:gd name="connsiteX0" fmla="*/ 0 w 2868930"/>
              <a:gd name="connsiteY0" fmla="*/ 0 h 2891790"/>
              <a:gd name="connsiteX1" fmla="*/ 2320290 w 2868930"/>
              <a:gd name="connsiteY1" fmla="*/ 628650 h 2891790"/>
              <a:gd name="connsiteX2" fmla="*/ 2868930 w 2868930"/>
              <a:gd name="connsiteY2" fmla="*/ 2891790 h 289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930" h="2891790">
                <a:moveTo>
                  <a:pt x="0" y="0"/>
                </a:moveTo>
                <a:cubicBezTo>
                  <a:pt x="921067" y="73342"/>
                  <a:pt x="1842135" y="146685"/>
                  <a:pt x="2320290" y="628650"/>
                </a:cubicBezTo>
                <a:cubicBezTo>
                  <a:pt x="2798445" y="1110615"/>
                  <a:pt x="2833687" y="2001202"/>
                  <a:pt x="2868930" y="2891790"/>
                </a:cubicBezTo>
              </a:path>
            </a:pathLst>
          </a:cu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50" name="Prostokąt zaokrąglony 49"/>
          <p:cNvSpPr/>
          <p:nvPr/>
        </p:nvSpPr>
        <p:spPr>
          <a:xfrm>
            <a:off x="356393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AGH</a:t>
            </a:r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557338"/>
            <a:ext cx="102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pole tekstowe 51"/>
          <p:cNvSpPr txBox="1"/>
          <p:nvPr/>
        </p:nvSpPr>
        <p:spPr>
          <a:xfrm>
            <a:off x="4060427" y="6237288"/>
            <a:ext cx="31758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pl-PL" sz="2000" b="1" dirty="0">
                <a:solidFill>
                  <a:srgbClr val="1F407F"/>
                </a:solidFill>
                <a:cs typeface="+mn-cs"/>
              </a:rPr>
              <a:t>to nie jest zdalne nauczanie</a:t>
            </a: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5300663"/>
            <a:ext cx="102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5300663"/>
            <a:ext cx="102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5300663"/>
            <a:ext cx="102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pole tekstowe 55"/>
          <p:cNvSpPr txBox="1">
            <a:spLocks noChangeArrowheads="1"/>
          </p:cNvSpPr>
          <p:nvPr/>
        </p:nvSpPr>
        <p:spPr bwMode="auto">
          <a:xfrm>
            <a:off x="7308304" y="3644900"/>
            <a:ext cx="1831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C00000"/>
                </a:solidFill>
                <a:latin typeface="+mn-lt"/>
              </a:rPr>
              <a:t>wykładowcy</a:t>
            </a:r>
          </a:p>
          <a:p>
            <a:r>
              <a:rPr kumimoji="0" lang="pl-PL" b="1" dirty="0">
                <a:solidFill>
                  <a:srgbClr val="C00000"/>
                </a:solidFill>
                <a:latin typeface="+mn-lt"/>
              </a:rPr>
              <a:t>w szkołach</a:t>
            </a:r>
          </a:p>
        </p:txBody>
      </p:sp>
      <p:grpSp>
        <p:nvGrpSpPr>
          <p:cNvPr id="57" name="Grupa 31"/>
          <p:cNvGrpSpPr>
            <a:grpSpLocks/>
          </p:cNvGrpSpPr>
          <p:nvPr/>
        </p:nvGrpSpPr>
        <p:grpSpPr bwMode="auto">
          <a:xfrm>
            <a:off x="4427538" y="3357563"/>
            <a:ext cx="2808287" cy="1295400"/>
            <a:chOff x="683568" y="1844824"/>
            <a:chExt cx="2808312" cy="1296144"/>
          </a:xfrm>
        </p:grpSpPr>
        <p:sp>
          <p:nvSpPr>
            <p:cNvPr id="58" name="Chmurka 57"/>
            <p:cNvSpPr/>
            <p:nvPr/>
          </p:nvSpPr>
          <p:spPr>
            <a:xfrm>
              <a:off x="683568" y="1844824"/>
              <a:ext cx="2808312" cy="1296144"/>
            </a:xfrm>
            <a:prstGeom prst="cloud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59" name="pole tekstowe 33"/>
            <p:cNvSpPr txBox="1">
              <a:spLocks noChangeArrowheads="1"/>
            </p:cNvSpPr>
            <p:nvPr/>
          </p:nvSpPr>
          <p:spPr bwMode="auto">
            <a:xfrm>
              <a:off x="1259632" y="2132856"/>
              <a:ext cx="16001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sz="3600" b="1">
                  <a:solidFill>
                    <a:schemeClr val="bg1"/>
                  </a:solidFill>
                </a:rPr>
                <a:t>MChE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7003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Koncepcja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Dowolny kształt 4"/>
          <p:cNvSpPr/>
          <p:nvPr/>
        </p:nvSpPr>
        <p:spPr>
          <a:xfrm>
            <a:off x="5795963" y="2349500"/>
            <a:ext cx="1244600" cy="2930525"/>
          </a:xfrm>
          <a:custGeom>
            <a:avLst/>
            <a:gdLst>
              <a:gd name="connsiteX0" fmla="*/ 1314450 w 1314450"/>
              <a:gd name="connsiteY0" fmla="*/ 2846070 h 2846070"/>
              <a:gd name="connsiteX1" fmla="*/ 548640 w 1314450"/>
              <a:gd name="connsiteY1" fmla="*/ 1897380 h 2846070"/>
              <a:gd name="connsiteX2" fmla="*/ 0 w 1314450"/>
              <a:gd name="connsiteY2" fmla="*/ 0 h 2846070"/>
              <a:gd name="connsiteX3" fmla="*/ 0 w 1314450"/>
              <a:gd name="connsiteY3" fmla="*/ 0 h 284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450" h="2846070">
                <a:moveTo>
                  <a:pt x="1314450" y="2846070"/>
                </a:moveTo>
                <a:cubicBezTo>
                  <a:pt x="1041082" y="2608897"/>
                  <a:pt x="767715" y="2371725"/>
                  <a:pt x="548640" y="1897380"/>
                </a:cubicBezTo>
                <a:cubicBezTo>
                  <a:pt x="329565" y="1423035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5715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6" name="Prostokąt zaokrąglony 5"/>
          <p:cNvSpPr/>
          <p:nvPr/>
        </p:nvSpPr>
        <p:spPr>
          <a:xfrm>
            <a:off x="363537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S1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630078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PK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4932363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UJ</a:t>
            </a:r>
          </a:p>
        </p:txBody>
      </p:sp>
      <p:sp>
        <p:nvSpPr>
          <p:cNvPr id="9" name="Prostokąt zaokrąglony 8"/>
          <p:cNvSpPr/>
          <p:nvPr/>
        </p:nvSpPr>
        <p:spPr>
          <a:xfrm>
            <a:off x="507682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</a:t>
            </a:r>
          </a:p>
        </p:txBody>
      </p:sp>
      <p:sp>
        <p:nvSpPr>
          <p:cNvPr id="10" name="Prostokąt zaokrąglony 9"/>
          <p:cNvSpPr/>
          <p:nvPr/>
        </p:nvSpPr>
        <p:spPr>
          <a:xfrm>
            <a:off x="6516688" y="5300663"/>
            <a:ext cx="1008062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S3</a:t>
            </a:r>
          </a:p>
        </p:txBody>
      </p:sp>
      <p:grpSp>
        <p:nvGrpSpPr>
          <p:cNvPr id="11" name="Grupa 17"/>
          <p:cNvGrpSpPr>
            <a:grpSpLocks/>
          </p:cNvGrpSpPr>
          <p:nvPr/>
        </p:nvGrpSpPr>
        <p:grpSpPr bwMode="auto">
          <a:xfrm>
            <a:off x="7667625" y="1989138"/>
            <a:ext cx="504825" cy="71437"/>
            <a:chOff x="6732240" y="1988840"/>
            <a:chExt cx="504056" cy="72008"/>
          </a:xfrm>
        </p:grpSpPr>
        <p:sp>
          <p:nvSpPr>
            <p:cNvPr id="12" name="Elipsa 11"/>
            <p:cNvSpPr/>
            <p:nvPr/>
          </p:nvSpPr>
          <p:spPr>
            <a:xfrm>
              <a:off x="6732240" y="1988840"/>
              <a:ext cx="71329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3" name="Elipsa 12"/>
            <p:cNvSpPr/>
            <p:nvPr/>
          </p:nvSpPr>
          <p:spPr>
            <a:xfrm>
              <a:off x="6947811" y="1988840"/>
              <a:ext cx="7291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4" name="Elipsa 13"/>
            <p:cNvSpPr/>
            <p:nvPr/>
          </p:nvSpPr>
          <p:spPr>
            <a:xfrm flipV="1">
              <a:off x="7164968" y="1988840"/>
              <a:ext cx="71328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grpSp>
        <p:nvGrpSpPr>
          <p:cNvPr id="15" name="Grupa 18"/>
          <p:cNvGrpSpPr>
            <a:grpSpLocks/>
          </p:cNvGrpSpPr>
          <p:nvPr/>
        </p:nvGrpSpPr>
        <p:grpSpPr bwMode="auto">
          <a:xfrm>
            <a:off x="7740650" y="5661025"/>
            <a:ext cx="503238" cy="71438"/>
            <a:chOff x="6732240" y="1988840"/>
            <a:chExt cx="504056" cy="72008"/>
          </a:xfrm>
        </p:grpSpPr>
        <p:sp>
          <p:nvSpPr>
            <p:cNvPr id="16" name="Elipsa 15"/>
            <p:cNvSpPr/>
            <p:nvPr/>
          </p:nvSpPr>
          <p:spPr>
            <a:xfrm>
              <a:off x="6732240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7" name="Elipsa 16"/>
            <p:cNvSpPr/>
            <p:nvPr/>
          </p:nvSpPr>
          <p:spPr>
            <a:xfrm>
              <a:off x="6948491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8" name="Elipsa 17"/>
            <p:cNvSpPr/>
            <p:nvPr/>
          </p:nvSpPr>
          <p:spPr>
            <a:xfrm flipV="1">
              <a:off x="7164742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sp>
        <p:nvSpPr>
          <p:cNvPr id="19" name="pole tekstowe 22"/>
          <p:cNvSpPr txBox="1">
            <a:spLocks noChangeArrowheads="1"/>
          </p:cNvSpPr>
          <p:nvPr/>
        </p:nvSpPr>
        <p:spPr bwMode="auto">
          <a:xfrm>
            <a:off x="250825" y="1773238"/>
            <a:ext cx="2296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1F407F"/>
                </a:solidFill>
                <a:latin typeface="+mn-lt"/>
              </a:rPr>
              <a:t>uczelnie wyższe</a:t>
            </a:r>
          </a:p>
        </p:txBody>
      </p:sp>
      <p:sp>
        <p:nvSpPr>
          <p:cNvPr id="20" name="pole tekstowe 23"/>
          <p:cNvSpPr txBox="1">
            <a:spLocks noChangeArrowheads="1"/>
          </p:cNvSpPr>
          <p:nvPr/>
        </p:nvSpPr>
        <p:spPr bwMode="auto">
          <a:xfrm>
            <a:off x="36510" y="5373688"/>
            <a:ext cx="2593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szkoły</a:t>
            </a:r>
          </a:p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ponadgimnazjalne</a:t>
            </a:r>
          </a:p>
        </p:txBody>
      </p:sp>
      <p:sp>
        <p:nvSpPr>
          <p:cNvPr id="21" name="pole tekstowe 24"/>
          <p:cNvSpPr txBox="1">
            <a:spLocks noChangeArrowheads="1"/>
          </p:cNvSpPr>
          <p:nvPr/>
        </p:nvSpPr>
        <p:spPr bwMode="auto">
          <a:xfrm>
            <a:off x="131025" y="3500438"/>
            <a:ext cx="3093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nowy model</a:t>
            </a:r>
          </a:p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interaktywnej edukacji</a:t>
            </a:r>
          </a:p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on-line</a:t>
            </a:r>
          </a:p>
        </p:txBody>
      </p:sp>
      <p:sp>
        <p:nvSpPr>
          <p:cNvPr id="22" name="Prostokąt zaokrąglony 21"/>
          <p:cNvSpPr/>
          <p:nvPr/>
        </p:nvSpPr>
        <p:spPr>
          <a:xfrm>
            <a:off x="356393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AGH</a:t>
            </a: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5373688"/>
            <a:ext cx="1019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5373688"/>
            <a:ext cx="1019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5373688"/>
            <a:ext cx="1019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pole tekstowe 25"/>
          <p:cNvSpPr txBox="1"/>
          <p:nvPr/>
        </p:nvSpPr>
        <p:spPr>
          <a:xfrm>
            <a:off x="4025465" y="6207695"/>
            <a:ext cx="31758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pl-PL" sz="2000" b="1" dirty="0">
                <a:solidFill>
                  <a:srgbClr val="1F407F"/>
                </a:solidFill>
                <a:cs typeface="+mn-cs"/>
              </a:rPr>
              <a:t>to nie jest zdalne nauczanie</a:t>
            </a: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628775"/>
            <a:ext cx="1019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Dowolny kształt 27"/>
          <p:cNvSpPr/>
          <p:nvPr/>
        </p:nvSpPr>
        <p:spPr>
          <a:xfrm>
            <a:off x="4137025" y="2365375"/>
            <a:ext cx="1327150" cy="2927350"/>
          </a:xfrm>
          <a:custGeom>
            <a:avLst/>
            <a:gdLst>
              <a:gd name="connsiteX0" fmla="*/ 0 w 1325880"/>
              <a:gd name="connsiteY0" fmla="*/ 2926080 h 2926080"/>
              <a:gd name="connsiteX1" fmla="*/ 948690 w 1325880"/>
              <a:gd name="connsiteY1" fmla="*/ 1828800 h 2926080"/>
              <a:gd name="connsiteX2" fmla="*/ 1325880 w 1325880"/>
              <a:gd name="connsiteY2" fmla="*/ 0 h 292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5880" h="2926080">
                <a:moveTo>
                  <a:pt x="0" y="2926080"/>
                </a:moveTo>
                <a:cubicBezTo>
                  <a:pt x="363855" y="2621280"/>
                  <a:pt x="727710" y="2316480"/>
                  <a:pt x="948690" y="1828800"/>
                </a:cubicBezTo>
                <a:cubicBezTo>
                  <a:pt x="1169670" y="1341120"/>
                  <a:pt x="1247775" y="670560"/>
                  <a:pt x="1325880" y="0"/>
                </a:cubicBezTo>
              </a:path>
            </a:pathLst>
          </a:custGeom>
          <a:ln w="5715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29" name="Dowolny kształt 28"/>
          <p:cNvSpPr/>
          <p:nvPr/>
        </p:nvSpPr>
        <p:spPr>
          <a:xfrm flipH="1">
            <a:off x="5578475" y="2349500"/>
            <a:ext cx="44450" cy="2943225"/>
          </a:xfrm>
          <a:custGeom>
            <a:avLst/>
            <a:gdLst>
              <a:gd name="connsiteX0" fmla="*/ 11430 w 11430"/>
              <a:gd name="connsiteY0" fmla="*/ 2880360 h 2880360"/>
              <a:gd name="connsiteX1" fmla="*/ 0 w 11430"/>
              <a:gd name="connsiteY1" fmla="*/ 0 h 288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30" h="2880360">
                <a:moveTo>
                  <a:pt x="11430" y="2880360"/>
                </a:moveTo>
                <a:lnTo>
                  <a:pt x="0" y="0"/>
                </a:lnTo>
              </a:path>
            </a:pathLst>
          </a:custGeom>
          <a:ln w="5715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30" name="pole tekstowe 29"/>
          <p:cNvSpPr txBox="1">
            <a:spLocks noChangeArrowheads="1"/>
          </p:cNvSpPr>
          <p:nvPr/>
        </p:nvSpPr>
        <p:spPr bwMode="auto">
          <a:xfrm>
            <a:off x="7164288" y="3644900"/>
            <a:ext cx="19465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uczniowie</a:t>
            </a:r>
          </a:p>
          <a:p>
            <a:pPr algn="ctr"/>
            <a:r>
              <a:rPr kumimoji="0" lang="pl-PL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na uczelniach</a:t>
            </a:r>
          </a:p>
        </p:txBody>
      </p:sp>
      <p:grpSp>
        <p:nvGrpSpPr>
          <p:cNvPr id="31" name="Grupa 31"/>
          <p:cNvGrpSpPr>
            <a:grpSpLocks/>
          </p:cNvGrpSpPr>
          <p:nvPr/>
        </p:nvGrpSpPr>
        <p:grpSpPr bwMode="auto">
          <a:xfrm>
            <a:off x="4211638" y="3284538"/>
            <a:ext cx="2808287" cy="1296987"/>
            <a:chOff x="683568" y="1844824"/>
            <a:chExt cx="2808312" cy="1296144"/>
          </a:xfrm>
        </p:grpSpPr>
        <p:sp>
          <p:nvSpPr>
            <p:cNvPr id="32" name="Chmurka 31"/>
            <p:cNvSpPr/>
            <p:nvPr/>
          </p:nvSpPr>
          <p:spPr>
            <a:xfrm>
              <a:off x="683568" y="1844824"/>
              <a:ext cx="2808312" cy="1296144"/>
            </a:xfrm>
            <a:prstGeom prst="cloud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33" name="pole tekstowe 38"/>
            <p:cNvSpPr txBox="1">
              <a:spLocks noChangeArrowheads="1"/>
            </p:cNvSpPr>
            <p:nvPr/>
          </p:nvSpPr>
          <p:spPr bwMode="auto">
            <a:xfrm>
              <a:off x="1259632" y="2132856"/>
              <a:ext cx="16001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sz="3600" b="1">
                  <a:solidFill>
                    <a:schemeClr val="bg1"/>
                  </a:solidFill>
                </a:rPr>
                <a:t>MChE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7249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Koncepcja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Prostokąt zaokrąglony 4"/>
          <p:cNvSpPr/>
          <p:nvPr/>
        </p:nvSpPr>
        <p:spPr>
          <a:xfrm>
            <a:off x="363537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S1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630078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PK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4932363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UJ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507682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</a:t>
            </a:r>
          </a:p>
        </p:txBody>
      </p:sp>
      <p:sp>
        <p:nvSpPr>
          <p:cNvPr id="9" name="Prostokąt zaokrąglony 8"/>
          <p:cNvSpPr/>
          <p:nvPr/>
        </p:nvSpPr>
        <p:spPr>
          <a:xfrm>
            <a:off x="6516688" y="5300663"/>
            <a:ext cx="1008062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S3</a:t>
            </a:r>
          </a:p>
        </p:txBody>
      </p:sp>
      <p:grpSp>
        <p:nvGrpSpPr>
          <p:cNvPr id="10" name="Grupa 17"/>
          <p:cNvGrpSpPr>
            <a:grpSpLocks/>
          </p:cNvGrpSpPr>
          <p:nvPr/>
        </p:nvGrpSpPr>
        <p:grpSpPr bwMode="auto">
          <a:xfrm>
            <a:off x="7667625" y="1989138"/>
            <a:ext cx="504825" cy="71437"/>
            <a:chOff x="6732240" y="1988840"/>
            <a:chExt cx="504056" cy="72008"/>
          </a:xfrm>
        </p:grpSpPr>
        <p:sp>
          <p:nvSpPr>
            <p:cNvPr id="11" name="Elipsa 10"/>
            <p:cNvSpPr/>
            <p:nvPr/>
          </p:nvSpPr>
          <p:spPr>
            <a:xfrm>
              <a:off x="6732240" y="1988840"/>
              <a:ext cx="71329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2" name="Elipsa 11"/>
            <p:cNvSpPr/>
            <p:nvPr/>
          </p:nvSpPr>
          <p:spPr>
            <a:xfrm>
              <a:off x="6947811" y="1988840"/>
              <a:ext cx="7291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3" name="Elipsa 12"/>
            <p:cNvSpPr/>
            <p:nvPr/>
          </p:nvSpPr>
          <p:spPr>
            <a:xfrm flipV="1">
              <a:off x="7164968" y="1988840"/>
              <a:ext cx="71328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grpSp>
        <p:nvGrpSpPr>
          <p:cNvPr id="14" name="Grupa 18"/>
          <p:cNvGrpSpPr>
            <a:grpSpLocks/>
          </p:cNvGrpSpPr>
          <p:nvPr/>
        </p:nvGrpSpPr>
        <p:grpSpPr bwMode="auto">
          <a:xfrm>
            <a:off x="7740650" y="5661025"/>
            <a:ext cx="503238" cy="71438"/>
            <a:chOff x="6732240" y="1988840"/>
            <a:chExt cx="504056" cy="72008"/>
          </a:xfrm>
        </p:grpSpPr>
        <p:sp>
          <p:nvSpPr>
            <p:cNvPr id="15" name="Elipsa 14"/>
            <p:cNvSpPr/>
            <p:nvPr/>
          </p:nvSpPr>
          <p:spPr>
            <a:xfrm>
              <a:off x="6732240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6" name="Elipsa 15"/>
            <p:cNvSpPr/>
            <p:nvPr/>
          </p:nvSpPr>
          <p:spPr>
            <a:xfrm>
              <a:off x="6948491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7" name="Elipsa 16"/>
            <p:cNvSpPr/>
            <p:nvPr/>
          </p:nvSpPr>
          <p:spPr>
            <a:xfrm flipV="1">
              <a:off x="7164742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sp>
        <p:nvSpPr>
          <p:cNvPr id="18" name="pole tekstowe 22"/>
          <p:cNvSpPr txBox="1">
            <a:spLocks noChangeArrowheads="1"/>
          </p:cNvSpPr>
          <p:nvPr/>
        </p:nvSpPr>
        <p:spPr bwMode="auto">
          <a:xfrm>
            <a:off x="250825" y="1773238"/>
            <a:ext cx="2296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1F407F"/>
                </a:solidFill>
                <a:latin typeface="+mn-lt"/>
              </a:rPr>
              <a:t>uczelnie wyższe</a:t>
            </a:r>
          </a:p>
        </p:txBody>
      </p:sp>
      <p:sp>
        <p:nvSpPr>
          <p:cNvPr id="19" name="pole tekstowe 23"/>
          <p:cNvSpPr txBox="1">
            <a:spLocks noChangeArrowheads="1"/>
          </p:cNvSpPr>
          <p:nvPr/>
        </p:nvSpPr>
        <p:spPr bwMode="auto">
          <a:xfrm>
            <a:off x="36510" y="5373688"/>
            <a:ext cx="2593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szkoły</a:t>
            </a:r>
          </a:p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ponadgimnazjalne</a:t>
            </a:r>
          </a:p>
        </p:txBody>
      </p:sp>
      <p:sp>
        <p:nvSpPr>
          <p:cNvPr id="20" name="pole tekstowe 24"/>
          <p:cNvSpPr txBox="1">
            <a:spLocks noChangeArrowheads="1"/>
          </p:cNvSpPr>
          <p:nvPr/>
        </p:nvSpPr>
        <p:spPr bwMode="auto">
          <a:xfrm>
            <a:off x="131025" y="3500438"/>
            <a:ext cx="3093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nowy model</a:t>
            </a:r>
          </a:p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interaktywnej edukacji</a:t>
            </a:r>
          </a:p>
          <a:p>
            <a:pPr algn="ctr"/>
            <a:r>
              <a:rPr kumimoji="0" lang="pl-PL" b="1">
                <a:solidFill>
                  <a:srgbClr val="C00000"/>
                </a:solidFill>
                <a:latin typeface="+mn-lt"/>
              </a:rPr>
              <a:t>on-line</a:t>
            </a:r>
          </a:p>
        </p:txBody>
      </p:sp>
      <p:sp>
        <p:nvSpPr>
          <p:cNvPr id="21" name="Prostokąt zaokrąglony 20"/>
          <p:cNvSpPr/>
          <p:nvPr/>
        </p:nvSpPr>
        <p:spPr>
          <a:xfrm>
            <a:off x="356393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AGH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4235408" y="6237288"/>
            <a:ext cx="31758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pl-PL" sz="2000" b="1" dirty="0">
                <a:solidFill>
                  <a:srgbClr val="1F407F"/>
                </a:solidFill>
                <a:cs typeface="+mn-cs"/>
              </a:rPr>
              <a:t>to nie jest zdalne nauczanie</a:t>
            </a:r>
          </a:p>
        </p:txBody>
      </p:sp>
      <p:sp>
        <p:nvSpPr>
          <p:cNvPr id="23" name="pole tekstowe 40"/>
          <p:cNvSpPr txBox="1">
            <a:spLocks noChangeArrowheads="1"/>
          </p:cNvSpPr>
          <p:nvPr/>
        </p:nvSpPr>
        <p:spPr bwMode="auto">
          <a:xfrm>
            <a:off x="7191375" y="3644900"/>
            <a:ext cx="18481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7030A0"/>
                </a:solidFill>
                <a:latin typeface="+mn-lt"/>
              </a:rPr>
              <a:t>wirtualne </a:t>
            </a:r>
          </a:p>
          <a:p>
            <a:pPr algn="ctr"/>
            <a:r>
              <a:rPr kumimoji="0" lang="pl-PL" b="1" dirty="0">
                <a:solidFill>
                  <a:srgbClr val="7030A0"/>
                </a:solidFill>
                <a:latin typeface="+mn-lt"/>
              </a:rPr>
              <a:t>laboratorium</a:t>
            </a:r>
          </a:p>
          <a:p>
            <a:pPr algn="ctr"/>
            <a:r>
              <a:rPr kumimoji="0" lang="pl-PL" b="1" dirty="0">
                <a:solidFill>
                  <a:srgbClr val="7030A0"/>
                </a:solidFill>
                <a:latin typeface="+mn-lt"/>
              </a:rPr>
              <a:t>w szkole</a:t>
            </a:r>
          </a:p>
        </p:txBody>
      </p:sp>
      <p:sp>
        <p:nvSpPr>
          <p:cNvPr id="24" name="Dowolny kształt 23"/>
          <p:cNvSpPr/>
          <p:nvPr/>
        </p:nvSpPr>
        <p:spPr>
          <a:xfrm>
            <a:off x="5273675" y="4002088"/>
            <a:ext cx="620713" cy="1301750"/>
          </a:xfrm>
          <a:custGeom>
            <a:avLst/>
            <a:gdLst>
              <a:gd name="connsiteX0" fmla="*/ 7620 w 621030"/>
              <a:gd name="connsiteY0" fmla="*/ 1266825 h 1301115"/>
              <a:gd name="connsiteX1" fmla="*/ 87630 w 621030"/>
              <a:gd name="connsiteY1" fmla="*/ 215265 h 1301115"/>
              <a:gd name="connsiteX2" fmla="*/ 533400 w 621030"/>
              <a:gd name="connsiteY2" fmla="*/ 180975 h 1301115"/>
              <a:gd name="connsiteX3" fmla="*/ 613410 w 621030"/>
              <a:gd name="connsiteY3" fmla="*/ 1301115 h 130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" h="1301115">
                <a:moveTo>
                  <a:pt x="7620" y="1266825"/>
                </a:moveTo>
                <a:cubicBezTo>
                  <a:pt x="3810" y="831532"/>
                  <a:pt x="0" y="396240"/>
                  <a:pt x="87630" y="215265"/>
                </a:cubicBezTo>
                <a:cubicBezTo>
                  <a:pt x="175260" y="34290"/>
                  <a:pt x="445770" y="0"/>
                  <a:pt x="533400" y="180975"/>
                </a:cubicBezTo>
                <a:cubicBezTo>
                  <a:pt x="621030" y="361950"/>
                  <a:pt x="617220" y="831532"/>
                  <a:pt x="613410" y="1301115"/>
                </a:cubicBezTo>
              </a:path>
            </a:pathLst>
          </a:cu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25" name="Dowolny kształt 24"/>
          <p:cNvSpPr/>
          <p:nvPr/>
        </p:nvSpPr>
        <p:spPr>
          <a:xfrm>
            <a:off x="6383338" y="3956050"/>
            <a:ext cx="874712" cy="1381125"/>
          </a:xfrm>
          <a:custGeom>
            <a:avLst/>
            <a:gdLst>
              <a:gd name="connsiteX0" fmla="*/ 257175 w 874395"/>
              <a:gd name="connsiteY0" fmla="*/ 1312545 h 1381125"/>
              <a:gd name="connsiteX1" fmla="*/ 17145 w 874395"/>
              <a:gd name="connsiteY1" fmla="*/ 363855 h 1381125"/>
              <a:gd name="connsiteX2" fmla="*/ 154305 w 874395"/>
              <a:gd name="connsiteY2" fmla="*/ 169545 h 1381125"/>
              <a:gd name="connsiteX3" fmla="*/ 874395 w 874395"/>
              <a:gd name="connsiteY3" fmla="*/ 13811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4395" h="1381125">
                <a:moveTo>
                  <a:pt x="257175" y="1312545"/>
                </a:moveTo>
                <a:cubicBezTo>
                  <a:pt x="145732" y="933450"/>
                  <a:pt x="34290" y="554355"/>
                  <a:pt x="17145" y="363855"/>
                </a:cubicBezTo>
                <a:cubicBezTo>
                  <a:pt x="0" y="173355"/>
                  <a:pt x="11430" y="0"/>
                  <a:pt x="154305" y="169545"/>
                </a:cubicBezTo>
                <a:cubicBezTo>
                  <a:pt x="297180" y="339090"/>
                  <a:pt x="585787" y="860107"/>
                  <a:pt x="874395" y="1381125"/>
                </a:cubicBezTo>
              </a:path>
            </a:pathLst>
          </a:cu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grpSp>
        <p:nvGrpSpPr>
          <p:cNvPr id="26" name="Grupa 31"/>
          <p:cNvGrpSpPr>
            <a:grpSpLocks/>
          </p:cNvGrpSpPr>
          <p:nvPr/>
        </p:nvGrpSpPr>
        <p:grpSpPr bwMode="auto">
          <a:xfrm>
            <a:off x="4211638" y="3284538"/>
            <a:ext cx="2808287" cy="1296987"/>
            <a:chOff x="683568" y="1844824"/>
            <a:chExt cx="2808312" cy="1296144"/>
          </a:xfrm>
        </p:grpSpPr>
        <p:sp>
          <p:nvSpPr>
            <p:cNvPr id="27" name="Chmurka 26"/>
            <p:cNvSpPr/>
            <p:nvPr/>
          </p:nvSpPr>
          <p:spPr>
            <a:xfrm>
              <a:off x="683568" y="1844824"/>
              <a:ext cx="2808312" cy="1296144"/>
            </a:xfrm>
            <a:prstGeom prst="cloud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28" name="pole tekstowe 38"/>
            <p:cNvSpPr txBox="1">
              <a:spLocks noChangeArrowheads="1"/>
            </p:cNvSpPr>
            <p:nvPr/>
          </p:nvSpPr>
          <p:spPr bwMode="auto">
            <a:xfrm>
              <a:off x="1259632" y="2132856"/>
              <a:ext cx="1285940" cy="645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sz="3600" b="1">
                  <a:solidFill>
                    <a:schemeClr val="bg1"/>
                  </a:solidFill>
                  <a:latin typeface="+mn-lt"/>
                </a:rPr>
                <a:t>MChE</a:t>
              </a: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5300663"/>
            <a:ext cx="1038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5300663"/>
            <a:ext cx="10080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171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Koncepcja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Prostokąt zaokrąglony 4"/>
          <p:cNvSpPr/>
          <p:nvPr/>
        </p:nvSpPr>
        <p:spPr>
          <a:xfrm>
            <a:off x="363537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S1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630078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PK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4932363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UJ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5076825" y="5300663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</a:t>
            </a:r>
          </a:p>
        </p:txBody>
      </p:sp>
      <p:sp>
        <p:nvSpPr>
          <p:cNvPr id="9" name="Prostokąt zaokrąglony 8"/>
          <p:cNvSpPr/>
          <p:nvPr/>
        </p:nvSpPr>
        <p:spPr>
          <a:xfrm>
            <a:off x="6516688" y="5300663"/>
            <a:ext cx="1008062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S3</a:t>
            </a:r>
          </a:p>
        </p:txBody>
      </p:sp>
      <p:grpSp>
        <p:nvGrpSpPr>
          <p:cNvPr id="10" name="Grupa 17"/>
          <p:cNvGrpSpPr>
            <a:grpSpLocks/>
          </p:cNvGrpSpPr>
          <p:nvPr/>
        </p:nvGrpSpPr>
        <p:grpSpPr bwMode="auto">
          <a:xfrm>
            <a:off x="7667625" y="1989138"/>
            <a:ext cx="504825" cy="71437"/>
            <a:chOff x="6732240" y="1988840"/>
            <a:chExt cx="504056" cy="72008"/>
          </a:xfrm>
        </p:grpSpPr>
        <p:sp>
          <p:nvSpPr>
            <p:cNvPr id="11" name="Elipsa 10"/>
            <p:cNvSpPr/>
            <p:nvPr/>
          </p:nvSpPr>
          <p:spPr>
            <a:xfrm>
              <a:off x="6732240" y="1988840"/>
              <a:ext cx="71329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2" name="Elipsa 11"/>
            <p:cNvSpPr/>
            <p:nvPr/>
          </p:nvSpPr>
          <p:spPr>
            <a:xfrm>
              <a:off x="6947811" y="1988840"/>
              <a:ext cx="7291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3" name="Elipsa 12"/>
            <p:cNvSpPr/>
            <p:nvPr/>
          </p:nvSpPr>
          <p:spPr>
            <a:xfrm flipV="1">
              <a:off x="7164968" y="1988840"/>
              <a:ext cx="71328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grpSp>
        <p:nvGrpSpPr>
          <p:cNvPr id="14" name="Grupa 18"/>
          <p:cNvGrpSpPr>
            <a:grpSpLocks/>
          </p:cNvGrpSpPr>
          <p:nvPr/>
        </p:nvGrpSpPr>
        <p:grpSpPr bwMode="auto">
          <a:xfrm>
            <a:off x="7740650" y="5661025"/>
            <a:ext cx="503238" cy="71438"/>
            <a:chOff x="6732240" y="1988840"/>
            <a:chExt cx="504056" cy="72008"/>
          </a:xfrm>
        </p:grpSpPr>
        <p:sp>
          <p:nvSpPr>
            <p:cNvPr id="15" name="Elipsa 14"/>
            <p:cNvSpPr/>
            <p:nvPr/>
          </p:nvSpPr>
          <p:spPr>
            <a:xfrm>
              <a:off x="6732240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6" name="Elipsa 15"/>
            <p:cNvSpPr/>
            <p:nvPr/>
          </p:nvSpPr>
          <p:spPr>
            <a:xfrm>
              <a:off x="6948491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7" name="Elipsa 16"/>
            <p:cNvSpPr/>
            <p:nvPr/>
          </p:nvSpPr>
          <p:spPr>
            <a:xfrm flipV="1">
              <a:off x="7164742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  <p:sp>
        <p:nvSpPr>
          <p:cNvPr id="18" name="pole tekstowe 22"/>
          <p:cNvSpPr txBox="1">
            <a:spLocks noChangeArrowheads="1"/>
          </p:cNvSpPr>
          <p:nvPr/>
        </p:nvSpPr>
        <p:spPr bwMode="auto">
          <a:xfrm>
            <a:off x="250825" y="1773238"/>
            <a:ext cx="2296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1F407F"/>
                </a:solidFill>
                <a:latin typeface="+mn-lt"/>
              </a:rPr>
              <a:t>uczelnie wyższe</a:t>
            </a:r>
          </a:p>
        </p:txBody>
      </p:sp>
      <p:sp>
        <p:nvSpPr>
          <p:cNvPr id="19" name="pole tekstowe 23"/>
          <p:cNvSpPr txBox="1">
            <a:spLocks noChangeArrowheads="1"/>
          </p:cNvSpPr>
          <p:nvPr/>
        </p:nvSpPr>
        <p:spPr bwMode="auto">
          <a:xfrm>
            <a:off x="36510" y="5373688"/>
            <a:ext cx="2593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szkoły</a:t>
            </a:r>
          </a:p>
          <a:p>
            <a:pPr algn="ctr"/>
            <a:r>
              <a:rPr kumimoji="0" lang="pl-PL" b="1" dirty="0">
                <a:solidFill>
                  <a:srgbClr val="1F407F"/>
                </a:solidFill>
                <a:latin typeface="+mn-lt"/>
              </a:rPr>
              <a:t>ponadgimnazjalne</a:t>
            </a:r>
          </a:p>
        </p:txBody>
      </p:sp>
      <p:sp>
        <p:nvSpPr>
          <p:cNvPr id="20" name="pole tekstowe 24"/>
          <p:cNvSpPr txBox="1">
            <a:spLocks noChangeArrowheads="1"/>
          </p:cNvSpPr>
          <p:nvPr/>
        </p:nvSpPr>
        <p:spPr bwMode="auto">
          <a:xfrm>
            <a:off x="131025" y="3500438"/>
            <a:ext cx="3093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nowy model</a:t>
            </a:r>
          </a:p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interaktywnej edukacji</a:t>
            </a:r>
          </a:p>
          <a:p>
            <a:pPr algn="ctr"/>
            <a:r>
              <a:rPr kumimoji="0" lang="pl-PL" b="1" dirty="0">
                <a:solidFill>
                  <a:srgbClr val="C00000"/>
                </a:solidFill>
                <a:latin typeface="+mn-lt"/>
              </a:rPr>
              <a:t>on-</a:t>
            </a:r>
            <a:r>
              <a:rPr kumimoji="0" lang="pl-PL" b="1" dirty="0" err="1">
                <a:solidFill>
                  <a:srgbClr val="C00000"/>
                </a:solidFill>
                <a:latin typeface="+mn-lt"/>
              </a:rPr>
              <a:t>line</a:t>
            </a:r>
            <a:endParaRPr kumimoji="0" lang="pl-PL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1" name="Prostokąt zaokrąglony 20"/>
          <p:cNvSpPr/>
          <p:nvPr/>
        </p:nvSpPr>
        <p:spPr>
          <a:xfrm>
            <a:off x="3563938" y="1628775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AGH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4128057" y="6237288"/>
            <a:ext cx="297068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pl-PL" sz="1800" b="1" dirty="0">
                <a:solidFill>
                  <a:srgbClr val="1F407F"/>
                </a:solidFill>
                <a:cs typeface="+mn-cs"/>
              </a:rPr>
              <a:t>to nie jest zdalne </a:t>
            </a:r>
            <a:r>
              <a:rPr kumimoji="0" lang="pl-PL" sz="2000" b="1" dirty="0">
                <a:solidFill>
                  <a:srgbClr val="1F407F"/>
                </a:solidFill>
                <a:cs typeface="+mn-cs"/>
              </a:rPr>
              <a:t>nauczanie</a:t>
            </a:r>
          </a:p>
        </p:txBody>
      </p:sp>
      <p:sp>
        <p:nvSpPr>
          <p:cNvPr id="23" name="pole tekstowe 40"/>
          <p:cNvSpPr txBox="1">
            <a:spLocks noChangeArrowheads="1"/>
          </p:cNvSpPr>
          <p:nvPr/>
        </p:nvSpPr>
        <p:spPr bwMode="auto">
          <a:xfrm>
            <a:off x="7191375" y="3644900"/>
            <a:ext cx="18481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b="1" dirty="0">
                <a:solidFill>
                  <a:srgbClr val="00B050"/>
                </a:solidFill>
                <a:latin typeface="+mn-lt"/>
              </a:rPr>
              <a:t>rzeczywiste</a:t>
            </a:r>
          </a:p>
          <a:p>
            <a:pPr algn="ctr"/>
            <a:r>
              <a:rPr kumimoji="0" lang="pl-PL" b="1" dirty="0">
                <a:solidFill>
                  <a:srgbClr val="00B050"/>
                </a:solidFill>
                <a:latin typeface="+mn-lt"/>
              </a:rPr>
              <a:t>laboratorium</a:t>
            </a:r>
          </a:p>
          <a:p>
            <a:pPr algn="ctr"/>
            <a:r>
              <a:rPr kumimoji="0" lang="pl-PL" b="1" dirty="0">
                <a:solidFill>
                  <a:srgbClr val="00B050"/>
                </a:solidFill>
                <a:latin typeface="+mn-lt"/>
              </a:rPr>
              <a:t>w szkole</a:t>
            </a:r>
          </a:p>
        </p:txBody>
      </p:sp>
      <p:sp>
        <p:nvSpPr>
          <p:cNvPr id="24" name="Dowolny kształt 23"/>
          <p:cNvSpPr/>
          <p:nvPr/>
        </p:nvSpPr>
        <p:spPr>
          <a:xfrm>
            <a:off x="4149725" y="2492375"/>
            <a:ext cx="1547813" cy="2787650"/>
          </a:xfrm>
          <a:custGeom>
            <a:avLst/>
            <a:gdLst>
              <a:gd name="connsiteX0" fmla="*/ 1337310 w 1548765"/>
              <a:gd name="connsiteY0" fmla="*/ 0 h 2788920"/>
              <a:gd name="connsiteX1" fmla="*/ 1325880 w 1548765"/>
              <a:gd name="connsiteY1" fmla="*/ 948690 h 2788920"/>
              <a:gd name="connsiteX2" fmla="*/ 0 w 1548765"/>
              <a:gd name="connsiteY2" fmla="*/ 2788920 h 278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8765" h="2788920">
                <a:moveTo>
                  <a:pt x="1337310" y="0"/>
                </a:moveTo>
                <a:cubicBezTo>
                  <a:pt x="1443037" y="241935"/>
                  <a:pt x="1548765" y="483870"/>
                  <a:pt x="1325880" y="948690"/>
                </a:cubicBezTo>
                <a:cubicBezTo>
                  <a:pt x="1102995" y="1413510"/>
                  <a:pt x="551497" y="2101215"/>
                  <a:pt x="0" y="2788920"/>
                </a:cubicBezTo>
              </a:path>
            </a:pathLst>
          </a:custGeom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sp>
        <p:nvSpPr>
          <p:cNvPr id="25" name="Dowolny kształt 24"/>
          <p:cNvSpPr/>
          <p:nvPr/>
        </p:nvSpPr>
        <p:spPr>
          <a:xfrm>
            <a:off x="3943350" y="2446338"/>
            <a:ext cx="1485900" cy="2846387"/>
          </a:xfrm>
          <a:custGeom>
            <a:avLst/>
            <a:gdLst>
              <a:gd name="connsiteX0" fmla="*/ 0 w 1485900"/>
              <a:gd name="connsiteY0" fmla="*/ 2846070 h 2846070"/>
              <a:gd name="connsiteX1" fmla="*/ 628650 w 1485900"/>
              <a:gd name="connsiteY1" fmla="*/ 1440180 h 2846070"/>
              <a:gd name="connsiteX2" fmla="*/ 1485900 w 1485900"/>
              <a:gd name="connsiteY2" fmla="*/ 0 h 284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5900" h="2846070">
                <a:moveTo>
                  <a:pt x="0" y="2846070"/>
                </a:moveTo>
                <a:cubicBezTo>
                  <a:pt x="190500" y="2380297"/>
                  <a:pt x="381000" y="1914525"/>
                  <a:pt x="628650" y="1440180"/>
                </a:cubicBezTo>
                <a:cubicBezTo>
                  <a:pt x="876300" y="965835"/>
                  <a:pt x="1181100" y="482917"/>
                  <a:pt x="1485900" y="0"/>
                </a:cubicBezTo>
              </a:path>
            </a:pathLst>
          </a:custGeom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0" lang="pl-PL" sz="1800"/>
          </a:p>
        </p:txBody>
      </p:sp>
      <p:grpSp>
        <p:nvGrpSpPr>
          <p:cNvPr id="26" name="Grupa 31"/>
          <p:cNvGrpSpPr>
            <a:grpSpLocks/>
          </p:cNvGrpSpPr>
          <p:nvPr/>
        </p:nvGrpSpPr>
        <p:grpSpPr bwMode="auto">
          <a:xfrm>
            <a:off x="4211638" y="3284538"/>
            <a:ext cx="2808287" cy="1296987"/>
            <a:chOff x="683568" y="1844824"/>
            <a:chExt cx="2808312" cy="1296144"/>
          </a:xfrm>
        </p:grpSpPr>
        <p:sp>
          <p:nvSpPr>
            <p:cNvPr id="27" name="Chmurka 26"/>
            <p:cNvSpPr/>
            <p:nvPr/>
          </p:nvSpPr>
          <p:spPr>
            <a:xfrm>
              <a:off x="683568" y="1844824"/>
              <a:ext cx="2808312" cy="1296144"/>
            </a:xfrm>
            <a:prstGeom prst="cloud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28" name="pole tekstowe 38"/>
            <p:cNvSpPr txBox="1">
              <a:spLocks noChangeArrowheads="1"/>
            </p:cNvSpPr>
            <p:nvPr/>
          </p:nvSpPr>
          <p:spPr bwMode="auto">
            <a:xfrm>
              <a:off x="1259632" y="2132856"/>
              <a:ext cx="16001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sz="3600" b="1">
                  <a:solidFill>
                    <a:schemeClr val="bg1"/>
                  </a:solidFill>
                </a:rPr>
                <a:t>MChE</a:t>
              </a:r>
            </a:p>
          </p:txBody>
        </p:sp>
      </p:grp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628775"/>
            <a:ext cx="10080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628775"/>
            <a:ext cx="10080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5626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Budowa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grpSp>
        <p:nvGrpSpPr>
          <p:cNvPr id="5" name="Grupa 4"/>
          <p:cNvGrpSpPr>
            <a:grpSpLocks/>
          </p:cNvGrpSpPr>
          <p:nvPr/>
        </p:nvGrpSpPr>
        <p:grpSpPr bwMode="auto">
          <a:xfrm>
            <a:off x="3779838" y="2349500"/>
            <a:ext cx="2087562" cy="2837909"/>
            <a:chOff x="3779912" y="2348880"/>
            <a:chExt cx="2088232" cy="2837933"/>
          </a:xfrm>
        </p:grpSpPr>
        <p:sp>
          <p:nvSpPr>
            <p:cNvPr id="6" name="Prostokąt zaokrąglony 5"/>
            <p:cNvSpPr/>
            <p:nvPr/>
          </p:nvSpPr>
          <p:spPr>
            <a:xfrm>
              <a:off x="3779912" y="2348880"/>
              <a:ext cx="2088232" cy="280831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2400"/>
            </a:p>
          </p:txBody>
        </p:sp>
        <p:sp>
          <p:nvSpPr>
            <p:cNvPr id="7" name="pole tekstowe 24"/>
            <p:cNvSpPr txBox="1">
              <a:spLocks noChangeArrowheads="1"/>
            </p:cNvSpPr>
            <p:nvPr/>
          </p:nvSpPr>
          <p:spPr bwMode="auto">
            <a:xfrm>
              <a:off x="3923928" y="4725144"/>
              <a:ext cx="1810692" cy="461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b="1">
                  <a:solidFill>
                    <a:schemeClr val="bg1"/>
                  </a:solidFill>
                  <a:latin typeface="+mn-lt"/>
                </a:rPr>
                <a:t>Wyzwanie !!!</a:t>
              </a:r>
            </a:p>
          </p:txBody>
        </p:sp>
      </p:grpSp>
      <p:grpSp>
        <p:nvGrpSpPr>
          <p:cNvPr id="8" name="Grupa 22"/>
          <p:cNvGrpSpPr>
            <a:grpSpLocks/>
          </p:cNvGrpSpPr>
          <p:nvPr/>
        </p:nvGrpSpPr>
        <p:grpSpPr bwMode="auto">
          <a:xfrm>
            <a:off x="323850" y="2781300"/>
            <a:ext cx="2808288" cy="1295400"/>
            <a:chOff x="683568" y="1844824"/>
            <a:chExt cx="2808312" cy="1296144"/>
          </a:xfrm>
        </p:grpSpPr>
        <p:sp>
          <p:nvSpPr>
            <p:cNvPr id="9" name="Chmurka 8"/>
            <p:cNvSpPr/>
            <p:nvPr/>
          </p:nvSpPr>
          <p:spPr>
            <a:xfrm>
              <a:off x="683568" y="1844824"/>
              <a:ext cx="2808312" cy="1296144"/>
            </a:xfrm>
            <a:prstGeom prst="cloud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10" name="pole tekstowe 2"/>
            <p:cNvSpPr txBox="1">
              <a:spLocks noChangeArrowheads="1"/>
            </p:cNvSpPr>
            <p:nvPr/>
          </p:nvSpPr>
          <p:spPr bwMode="auto">
            <a:xfrm>
              <a:off x="1259632" y="2132856"/>
              <a:ext cx="16001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kumimoji="0" lang="pl-PL" sz="3600" b="1" dirty="0" err="1">
                  <a:solidFill>
                    <a:schemeClr val="bg1"/>
                  </a:solidFill>
                </a:rPr>
                <a:t>MChE</a:t>
              </a:r>
              <a:endParaRPr kumimoji="0" lang="pl-PL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pole tekstowe 7"/>
          <p:cNvSpPr txBox="1">
            <a:spLocks noChangeArrowheads="1"/>
          </p:cNvSpPr>
          <p:nvPr/>
        </p:nvSpPr>
        <p:spPr bwMode="auto">
          <a:xfrm>
            <a:off x="3132138" y="2997200"/>
            <a:ext cx="373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>
                <a:latin typeface="+mn-lt"/>
              </a:rPr>
              <a:t>=</a:t>
            </a:r>
          </a:p>
        </p:txBody>
      </p:sp>
      <p:sp>
        <p:nvSpPr>
          <p:cNvPr id="12" name="Prostokąt zaokrąglony 11"/>
          <p:cNvSpPr/>
          <p:nvPr/>
        </p:nvSpPr>
        <p:spPr>
          <a:xfrm>
            <a:off x="3851920" y="2492896"/>
            <a:ext cx="1944216" cy="223224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pl-PL" sz="2400" dirty="0"/>
          </a:p>
        </p:txBody>
      </p:sp>
      <p:sp>
        <p:nvSpPr>
          <p:cNvPr id="13" name="pole tekstowe 10"/>
          <p:cNvSpPr txBox="1">
            <a:spLocks noChangeArrowheads="1"/>
          </p:cNvSpPr>
          <p:nvPr/>
        </p:nvSpPr>
        <p:spPr bwMode="auto">
          <a:xfrm>
            <a:off x="6070601" y="3181153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latin typeface="+mn-lt"/>
              </a:rPr>
              <a:t>+</a:t>
            </a:r>
          </a:p>
        </p:txBody>
      </p:sp>
      <p:sp>
        <p:nvSpPr>
          <p:cNvPr id="14" name="Prostokąt zaokrąglony 13"/>
          <p:cNvSpPr/>
          <p:nvPr/>
        </p:nvSpPr>
        <p:spPr>
          <a:xfrm>
            <a:off x="6660232" y="2492896"/>
            <a:ext cx="2016224" cy="223224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pl-PL" sz="2400" dirty="0"/>
          </a:p>
        </p:txBody>
      </p:sp>
      <p:sp>
        <p:nvSpPr>
          <p:cNvPr id="15" name="pole tekstowe 12"/>
          <p:cNvSpPr txBox="1">
            <a:spLocks noChangeArrowheads="1"/>
          </p:cNvSpPr>
          <p:nvPr/>
        </p:nvSpPr>
        <p:spPr bwMode="auto">
          <a:xfrm>
            <a:off x="6444208" y="1916113"/>
            <a:ext cx="2519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C00000"/>
                </a:solidFill>
                <a:latin typeface="+mn-lt"/>
              </a:rPr>
              <a:t>nowe technologie</a:t>
            </a:r>
          </a:p>
        </p:txBody>
      </p:sp>
      <p:sp>
        <p:nvSpPr>
          <p:cNvPr id="16" name="pole tekstowe 13"/>
          <p:cNvSpPr txBox="1">
            <a:spLocks noChangeArrowheads="1"/>
          </p:cNvSpPr>
          <p:nvPr/>
        </p:nvSpPr>
        <p:spPr bwMode="auto">
          <a:xfrm flipH="1">
            <a:off x="3276575" y="1916113"/>
            <a:ext cx="3095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rgbClr val="C00000"/>
                </a:solidFill>
                <a:latin typeface="+mn-lt"/>
              </a:rPr>
              <a:t>nowy model edukacji</a:t>
            </a:r>
          </a:p>
        </p:txBody>
      </p:sp>
      <p:sp>
        <p:nvSpPr>
          <p:cNvPr id="18" name="pole tekstowe 15"/>
          <p:cNvSpPr txBox="1">
            <a:spLocks noChangeArrowheads="1"/>
          </p:cNvSpPr>
          <p:nvPr/>
        </p:nvSpPr>
        <p:spPr bwMode="auto">
          <a:xfrm>
            <a:off x="6702263" y="3068960"/>
            <a:ext cx="204620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dirty="0" err="1">
                <a:solidFill>
                  <a:schemeClr val="bg1"/>
                </a:solidFill>
                <a:latin typeface="+mn-lt"/>
              </a:rPr>
              <a:t>tele</a:t>
            </a:r>
            <a:r>
              <a:rPr kumimoji="0" lang="pl-PL" dirty="0">
                <a:solidFill>
                  <a:schemeClr val="bg1"/>
                </a:solidFill>
                <a:latin typeface="+mn-lt"/>
              </a:rPr>
              <a:t>-obecność</a:t>
            </a: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multimedia</a:t>
            </a: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video</a:t>
            </a: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mobilny dostęp</a:t>
            </a:r>
          </a:p>
        </p:txBody>
      </p:sp>
      <p:sp>
        <p:nvSpPr>
          <p:cNvPr id="19" name="pole tekstowe 18"/>
          <p:cNvSpPr txBox="1"/>
          <p:nvPr/>
        </p:nvSpPr>
        <p:spPr>
          <a:xfrm>
            <a:off x="899592" y="4986461"/>
            <a:ext cx="7971057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dirty="0">
                <a:solidFill>
                  <a:srgbClr val="002060"/>
                </a:solidFill>
                <a:latin typeface="+mn-lt"/>
              </a:rPr>
              <a:t>Zadanie: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kumimoji="0" lang="pl-PL" dirty="0">
                <a:solidFill>
                  <a:srgbClr val="002060"/>
                </a:solidFill>
                <a:latin typeface="+mn-lt"/>
              </a:rPr>
              <a:t>Realizacja nowoczesnych usług edukacyjnych na styku </a:t>
            </a:r>
            <a:br>
              <a:rPr kumimoji="0" lang="pl-PL" dirty="0">
                <a:solidFill>
                  <a:srgbClr val="002060"/>
                </a:solidFill>
                <a:latin typeface="+mn-lt"/>
              </a:rPr>
            </a:br>
            <a:r>
              <a:rPr kumimoji="0" lang="pl-PL" dirty="0">
                <a:solidFill>
                  <a:srgbClr val="002060"/>
                </a:solidFill>
                <a:latin typeface="+mn-lt"/>
              </a:rPr>
              <a:t>uczelnie wyższe – szkoły ponadgimnazjalne w celu </a:t>
            </a:r>
            <a:br>
              <a:rPr kumimoji="0" lang="pl-PL" dirty="0">
                <a:solidFill>
                  <a:srgbClr val="002060"/>
                </a:solidFill>
                <a:latin typeface="+mn-lt"/>
              </a:rPr>
            </a:br>
            <a:r>
              <a:rPr kumimoji="0" lang="pl-PL" dirty="0">
                <a:solidFill>
                  <a:srgbClr val="002060"/>
                </a:solidFill>
                <a:latin typeface="+mn-lt"/>
              </a:rPr>
              <a:t>podniesienia poziomu i rozwoju zainteresowań młodzieży </a:t>
            </a:r>
          </a:p>
        </p:txBody>
      </p:sp>
      <p:sp>
        <p:nvSpPr>
          <p:cNvPr id="20" name="pole tekstowe 18"/>
          <p:cNvSpPr txBox="1">
            <a:spLocks noChangeArrowheads="1"/>
          </p:cNvSpPr>
          <p:nvPr/>
        </p:nvSpPr>
        <p:spPr bwMode="auto">
          <a:xfrm>
            <a:off x="4172482" y="2636912"/>
            <a:ext cx="13356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chemeClr val="bg1"/>
                </a:solidFill>
                <a:latin typeface="+mn-lt"/>
              </a:rPr>
              <a:t>Edukacja</a:t>
            </a:r>
          </a:p>
        </p:txBody>
      </p:sp>
      <p:sp>
        <p:nvSpPr>
          <p:cNvPr id="21" name="pole tekstowe 19"/>
          <p:cNvSpPr txBox="1">
            <a:spLocks noChangeArrowheads="1"/>
          </p:cNvSpPr>
          <p:nvPr/>
        </p:nvSpPr>
        <p:spPr bwMode="auto">
          <a:xfrm>
            <a:off x="6800363" y="2636912"/>
            <a:ext cx="17320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b="1" dirty="0">
                <a:solidFill>
                  <a:schemeClr val="bg1"/>
                </a:solidFill>
                <a:latin typeface="+mn-lt"/>
              </a:rPr>
              <a:t>Technologia</a:t>
            </a:r>
          </a:p>
        </p:txBody>
      </p:sp>
      <p:sp>
        <p:nvSpPr>
          <p:cNvPr id="17" name="pole tekstowe 14"/>
          <p:cNvSpPr txBox="1">
            <a:spLocks noChangeArrowheads="1"/>
          </p:cNvSpPr>
          <p:nvPr/>
        </p:nvSpPr>
        <p:spPr bwMode="auto">
          <a:xfrm>
            <a:off x="3492500" y="3068960"/>
            <a:ext cx="2735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interaktywna</a:t>
            </a: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on-</a:t>
            </a:r>
            <a:r>
              <a:rPr kumimoji="0" lang="pl-PL" dirty="0" err="1">
                <a:solidFill>
                  <a:schemeClr val="bg1"/>
                </a:solidFill>
                <a:latin typeface="+mn-lt"/>
              </a:rPr>
              <a:t>line</a:t>
            </a:r>
            <a:endParaRPr kumimoji="0" lang="pl-PL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zdalna</a:t>
            </a:r>
          </a:p>
          <a:p>
            <a:pPr algn="ctr"/>
            <a:r>
              <a:rPr kumimoji="0" lang="pl-PL" dirty="0">
                <a:solidFill>
                  <a:schemeClr val="bg1"/>
                </a:solidFill>
                <a:latin typeface="+mn-lt"/>
              </a:rPr>
              <a:t>bezpośrednia</a:t>
            </a:r>
          </a:p>
        </p:txBody>
      </p:sp>
    </p:spTree>
    <p:extLst>
      <p:ext uri="{BB962C8B-B14F-4D97-AF65-F5344CB8AC3E}">
        <p14:creationId xmlns:p14="http://schemas.microsoft.com/office/powerpoint/2010/main" val="2419514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Obszary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251520" y="1988840"/>
            <a:ext cx="87265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1. Akademia Górniczo-Hutnicza 		Fizyka, Informatyka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		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 2. Uniwersytet Jagielloński 	 	Matematyka, Biologia, Geografia			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 3. Politechnika Krakowska	 	Chemia, Budownictwo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		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 4. Uniwersytet Ekonomiczny 	 	Przedsiębiorczość, Matematyka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		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 5. Uniwersytet Rolniczy 		 Środowisko i żywność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			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 6. Uniwersytet Pedagogiczny 		 Filologia</a:t>
            </a:r>
          </a:p>
          <a:p>
            <a:endParaRPr lang="pl-PL" sz="2000" dirty="0">
              <a:solidFill>
                <a:schemeClr val="accent1">
                  <a:lumMod val="50000"/>
                </a:schemeClr>
              </a:solidFill>
              <a:latin typeface="HelveticaNeue" charset="0"/>
            </a:endParaRP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 7. </a:t>
            </a:r>
            <a:r>
              <a:rPr lang="pl-PL" sz="2000" dirty="0" err="1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PWSZ</a:t>
            </a: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 (Tarnów) 			Chemia, Filologia, obszar</a:t>
            </a:r>
          </a:p>
          <a:p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					Elektryczno-elektroniczny	</a:t>
            </a:r>
          </a:p>
        </p:txBody>
      </p:sp>
    </p:spTree>
    <p:extLst>
      <p:ext uri="{BB962C8B-B14F-4D97-AF65-F5344CB8AC3E}">
        <p14:creationId xmlns:p14="http://schemas.microsoft.com/office/powerpoint/2010/main" val="689999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narzędzia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394556" y="2204864"/>
            <a:ext cx="8583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Narzędzia:</a:t>
            </a:r>
          </a:p>
          <a:p>
            <a:pPr marL="342900" indent="-3429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charset="2"/>
              <a:buChar char="q"/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repozytoria materiałów edukacyjnych</a:t>
            </a:r>
          </a:p>
          <a:p>
            <a:pPr marL="342900" indent="-3429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charset="2"/>
              <a:buChar char="q"/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wysokiej jakości, interaktywne narzędzia komunikacji audiowizualnej</a:t>
            </a:r>
          </a:p>
          <a:p>
            <a:pPr marL="342900" indent="-3429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charset="2"/>
              <a:buChar char="q"/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systemy rejestracji komunikacji audiowizualnej</a:t>
            </a:r>
          </a:p>
          <a:p>
            <a:pPr marL="342900" indent="-3429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charset="2"/>
              <a:buChar char="q"/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narzędzia do pracy grupowej</a:t>
            </a:r>
          </a:p>
          <a:p>
            <a:pPr marL="342900" indent="-3429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charset="2"/>
              <a:buChar char="q"/>
            </a:pPr>
            <a:r>
              <a:rPr lang="pl-PL" sz="2000" dirty="0">
                <a:solidFill>
                  <a:schemeClr val="accent1">
                    <a:lumMod val="50000"/>
                  </a:schemeClr>
                </a:solidFill>
                <a:latin typeface="HelveticaNeue" charset="0"/>
              </a:rPr>
              <a:t>personalizowane środowisko pracy   </a:t>
            </a:r>
          </a:p>
        </p:txBody>
      </p:sp>
    </p:spTree>
    <p:extLst>
      <p:ext uri="{BB962C8B-B14F-4D97-AF65-F5344CB8AC3E}">
        <p14:creationId xmlns:p14="http://schemas.microsoft.com/office/powerpoint/2010/main" val="95786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Projekt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5090592" y="2414805"/>
            <a:ext cx="3672408" cy="1067048"/>
          </a:xfrm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02060"/>
                </a:solidFill>
              </a:rPr>
              <a:t>Program </a:t>
            </a:r>
            <a:r>
              <a:rPr lang="en-US" sz="2000" dirty="0" err="1">
                <a:solidFill>
                  <a:srgbClr val="002060"/>
                </a:solidFill>
              </a:rPr>
              <a:t>pilotażowy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2014-15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02060"/>
                </a:solidFill>
              </a:rPr>
              <a:t>1.8 </a:t>
            </a:r>
            <a:r>
              <a:rPr lang="en-US" sz="2000" dirty="0" err="1">
                <a:solidFill>
                  <a:srgbClr val="002060"/>
                </a:solidFill>
              </a:rPr>
              <a:t>mln</a:t>
            </a:r>
            <a:r>
              <a:rPr lang="en-US" sz="2000" dirty="0">
                <a:solidFill>
                  <a:srgbClr val="002060"/>
                </a:solidFill>
              </a:rPr>
              <a:t> Euro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489" y="1556792"/>
            <a:ext cx="3773493" cy="171302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185" y="3628814"/>
            <a:ext cx="3086100" cy="63500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998" y="4443738"/>
            <a:ext cx="3683000" cy="11176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142" y="5587640"/>
            <a:ext cx="3251200" cy="901700"/>
          </a:xfrm>
          <a:prstGeom prst="rect">
            <a:avLst/>
          </a:prstGeom>
        </p:spPr>
      </p:pic>
      <p:sp>
        <p:nvSpPr>
          <p:cNvPr id="10" name="Rectangle 3"/>
          <p:cNvSpPr txBox="1">
            <a:spLocks/>
          </p:cNvSpPr>
          <p:nvPr/>
        </p:nvSpPr>
        <p:spPr>
          <a:xfrm>
            <a:off x="5220072" y="4365104"/>
            <a:ext cx="3672408" cy="1067048"/>
          </a:xfrm>
          <a:prstGeom prst="rect">
            <a:avLst/>
          </a:prstGeom>
        </p:spPr>
        <p:txBody>
          <a:bodyPr vert="horz"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sz="2400" dirty="0">
                <a:solidFill>
                  <a:srgbClr val="002060"/>
                </a:solidFill>
              </a:rPr>
              <a:t>Program 2014-</a:t>
            </a:r>
            <a:r>
              <a:rPr lang="pl-PL" sz="2400" dirty="0">
                <a:solidFill>
                  <a:srgbClr val="002060"/>
                </a:solidFill>
              </a:rPr>
              <a:t>2020</a:t>
            </a:r>
            <a:endParaRPr lang="en-US" sz="2400" dirty="0">
              <a:solidFill>
                <a:srgbClr val="002060"/>
              </a:solidFill>
            </a:endParaRPr>
          </a:p>
          <a:p>
            <a:pPr marL="0" indent="0" algn="ctr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pl-PL" sz="2400" dirty="0">
                <a:solidFill>
                  <a:srgbClr val="002060"/>
                </a:solidFill>
              </a:rPr>
              <a:t>24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mln</a:t>
            </a:r>
            <a:r>
              <a:rPr lang="en-US" sz="2400" dirty="0">
                <a:solidFill>
                  <a:srgbClr val="002060"/>
                </a:solidFill>
              </a:rPr>
              <a:t> Euro</a:t>
            </a:r>
          </a:p>
        </p:txBody>
      </p:sp>
    </p:spTree>
    <p:extLst>
      <p:ext uri="{BB962C8B-B14F-4D97-AF65-F5344CB8AC3E}">
        <p14:creationId xmlns:p14="http://schemas.microsoft.com/office/powerpoint/2010/main" val="1139339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rodzaje działań edukacyjnych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021071"/>
              </p:ext>
            </p:extLst>
          </p:nvPr>
        </p:nvGraphicFramePr>
        <p:xfrm>
          <a:off x="323528" y="2242840"/>
          <a:ext cx="8244000" cy="37693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pl-PL" dirty="0"/>
                        <a:t>Działania edukacyjne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typ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N-U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U-U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N-N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wykłady/lekcje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bezpośrednie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laboratoria, pokazy</a:t>
                      </a:r>
                      <a:r>
                        <a:rPr lang="pl-PL" baseline="0" dirty="0"/>
                        <a:t> itp</a:t>
                      </a:r>
                      <a:r>
                        <a:rPr lang="pl-PL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bezpośrednie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spotkania (konsultacje, grupy robocze, koła zainteresowań)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bezpośrednie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przygotowanie materiałów edukacyjnych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dostęp do materiałów edukacyjnych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monitorowanie</a:t>
                      </a:r>
                      <a:r>
                        <a:rPr lang="pl-PL" baseline="0" dirty="0"/>
                        <a:t> nowych metod edukacyjnych 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pośrednie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kształcenie spersonalizowane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82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architektura infrastruktury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Zaokrąglony prostokąt 4"/>
          <p:cNvSpPr/>
          <p:nvPr/>
        </p:nvSpPr>
        <p:spPr>
          <a:xfrm>
            <a:off x="1187624" y="1912392"/>
            <a:ext cx="6552728" cy="72008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Usługi zarządzania infrastrukturą </a:t>
            </a:r>
            <a:r>
              <a:rPr lang="pl-PL" sz="2400" dirty="0" err="1"/>
              <a:t>MChE</a:t>
            </a:r>
            <a:endParaRPr lang="pl-PL" sz="2400" dirty="0"/>
          </a:p>
        </p:txBody>
      </p:sp>
      <p:sp>
        <p:nvSpPr>
          <p:cNvPr id="6" name="Zaokrąglony prostokąt 5"/>
          <p:cNvSpPr/>
          <p:nvPr/>
        </p:nvSpPr>
        <p:spPr>
          <a:xfrm>
            <a:off x="91539" y="3068960"/>
            <a:ext cx="3816424" cy="345638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>
                <a:solidFill>
                  <a:schemeClr val="bg1"/>
                </a:solidFill>
              </a:rPr>
              <a:t>Część dostępowa:</a:t>
            </a:r>
          </a:p>
          <a:p>
            <a:endParaRPr lang="pl-PL" sz="24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pl-PL" sz="1600" dirty="0">
                <a:solidFill>
                  <a:schemeClr val="bg1"/>
                </a:solidFill>
              </a:rPr>
              <a:t>klasy multimedialne</a:t>
            </a:r>
          </a:p>
          <a:p>
            <a:pPr marL="285750" indent="-285750">
              <a:buFont typeface="Arial" charset="0"/>
              <a:buChar char="•"/>
            </a:pPr>
            <a:r>
              <a:rPr lang="pl-PL" sz="1600" dirty="0">
                <a:solidFill>
                  <a:schemeClr val="bg1"/>
                </a:solidFill>
              </a:rPr>
              <a:t>multimedialne terminale mobilne</a:t>
            </a:r>
          </a:p>
          <a:p>
            <a:pPr marL="285750" indent="-285750">
              <a:buFont typeface="Arial" charset="0"/>
              <a:buChar char="•"/>
            </a:pPr>
            <a:r>
              <a:rPr lang="pl-PL" sz="1600" dirty="0">
                <a:solidFill>
                  <a:schemeClr val="bg1"/>
                </a:solidFill>
              </a:rPr>
              <a:t>multimedialne terminale osobiste</a:t>
            </a:r>
          </a:p>
          <a:p>
            <a:pPr marL="285750" indent="-285750">
              <a:buFont typeface="Arial" charset="0"/>
              <a:buChar char="•"/>
            </a:pPr>
            <a:r>
              <a:rPr lang="pl-PL" sz="1600" dirty="0">
                <a:solidFill>
                  <a:schemeClr val="bg1"/>
                </a:solidFill>
              </a:rPr>
              <a:t>urządzenia sieciowe</a:t>
            </a:r>
          </a:p>
          <a:p>
            <a:endParaRPr lang="pl-PL" sz="1600" dirty="0">
              <a:solidFill>
                <a:schemeClr val="bg1"/>
              </a:solidFill>
            </a:endParaRPr>
          </a:p>
          <a:p>
            <a:r>
              <a:rPr lang="pl-PL" sz="2400" dirty="0">
                <a:solidFill>
                  <a:schemeClr val="bg1"/>
                </a:solidFill>
              </a:rPr>
              <a:t>szkoły/uczelnie</a:t>
            </a:r>
          </a:p>
        </p:txBody>
      </p:sp>
      <p:sp>
        <p:nvSpPr>
          <p:cNvPr id="7" name="Zaokrąglony prostokąt 6"/>
          <p:cNvSpPr/>
          <p:nvPr/>
        </p:nvSpPr>
        <p:spPr>
          <a:xfrm>
            <a:off x="5114018" y="3068960"/>
            <a:ext cx="3956524" cy="3456384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Część centralna:</a:t>
            </a:r>
          </a:p>
          <a:p>
            <a:endParaRPr lang="pl-PL" sz="2400" dirty="0"/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serwery obliczeniowe i bazodanowe</a:t>
            </a:r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wielodostępowe konferencje</a:t>
            </a:r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serwery strumieniowe</a:t>
            </a:r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transkodery strumieniowe</a:t>
            </a:r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portal mediów społecznościowych</a:t>
            </a:r>
          </a:p>
          <a:p>
            <a:pPr marL="742950" lvl="1" indent="-285750">
              <a:buFont typeface="Arial" charset="0"/>
              <a:buChar char="•"/>
            </a:pPr>
            <a:r>
              <a:rPr lang="pl-PL" sz="1400" dirty="0"/>
              <a:t>usługi zapewniające bezpieczeństwo</a:t>
            </a:r>
          </a:p>
          <a:p>
            <a:endParaRPr lang="pl-PL" sz="1400" dirty="0"/>
          </a:p>
          <a:p>
            <a:r>
              <a:rPr lang="pl-PL" sz="2400" dirty="0"/>
              <a:t>centra danych</a:t>
            </a:r>
          </a:p>
        </p:txBody>
      </p:sp>
      <p:sp>
        <p:nvSpPr>
          <p:cNvPr id="8" name="Zaokrąglony prostokąt 7"/>
          <p:cNvSpPr/>
          <p:nvPr/>
        </p:nvSpPr>
        <p:spPr>
          <a:xfrm>
            <a:off x="3383868" y="3783112"/>
            <a:ext cx="2160240" cy="104388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SIEĆ</a:t>
            </a:r>
          </a:p>
        </p:txBody>
      </p:sp>
      <p:cxnSp>
        <p:nvCxnSpPr>
          <p:cNvPr id="10" name="Łącznik prosty ze strzałką 9"/>
          <p:cNvCxnSpPr/>
          <p:nvPr/>
        </p:nvCxnSpPr>
        <p:spPr>
          <a:xfrm>
            <a:off x="2339752" y="2632472"/>
            <a:ext cx="0" cy="4364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ze strzałką 11"/>
          <p:cNvCxnSpPr>
            <a:stCxn id="5" idx="2"/>
            <a:endCxn id="8" idx="0"/>
          </p:cNvCxnSpPr>
          <p:nvPr/>
        </p:nvCxnSpPr>
        <p:spPr>
          <a:xfrm>
            <a:off x="4463988" y="2632472"/>
            <a:ext cx="0" cy="1150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>
            <a:off x="6876256" y="2621455"/>
            <a:ext cx="0" cy="4364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0352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model referencyjny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3" name="Zaokrąglony prostokąt 2"/>
          <p:cNvSpPr/>
          <p:nvPr/>
        </p:nvSpPr>
        <p:spPr>
          <a:xfrm>
            <a:off x="611560" y="1628800"/>
            <a:ext cx="5760640" cy="576064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Scenariusze: edukacyjne, nauczania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623144" y="2500482"/>
            <a:ext cx="2163275" cy="1625985"/>
            <a:chOff x="1616636" y="2534753"/>
            <a:chExt cx="2163275" cy="162598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Zaokrąglony prostokąt 6"/>
            <p:cNvSpPr/>
            <p:nvPr/>
          </p:nvSpPr>
          <p:spPr>
            <a:xfrm rot="5400000">
              <a:off x="1187159" y="2964231"/>
              <a:ext cx="1613795" cy="75483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6" name="Zaokrąglony prostokąt 5"/>
            <p:cNvSpPr/>
            <p:nvPr/>
          </p:nvSpPr>
          <p:spPr>
            <a:xfrm>
              <a:off x="1616636" y="3405817"/>
              <a:ext cx="2163275" cy="75492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>
                  <a:solidFill>
                    <a:schemeClr val="tx1"/>
                  </a:solidFill>
                </a:rPr>
                <a:t>platforma</a:t>
              </a:r>
            </a:p>
            <a:p>
              <a:pPr algn="ctr"/>
              <a:r>
                <a:rPr lang="pl-PL" dirty="0">
                  <a:solidFill>
                    <a:schemeClr val="tx1"/>
                  </a:solidFill>
                </a:rPr>
                <a:t>multimedialna</a:t>
              </a:r>
            </a:p>
          </p:txBody>
        </p:sp>
      </p:grpSp>
      <p:grpSp>
        <p:nvGrpSpPr>
          <p:cNvPr id="15" name="Grupa 14"/>
          <p:cNvGrpSpPr/>
          <p:nvPr/>
        </p:nvGrpSpPr>
        <p:grpSpPr>
          <a:xfrm>
            <a:off x="2336635" y="2500482"/>
            <a:ext cx="2163274" cy="1625809"/>
            <a:chOff x="2555104" y="2534753"/>
            <a:chExt cx="2163274" cy="1625809"/>
          </a:xfrm>
          <a:solidFill>
            <a:schemeClr val="accent1">
              <a:lumMod val="75000"/>
            </a:schemeClr>
          </a:solidFill>
        </p:grpSpPr>
        <p:sp>
          <p:nvSpPr>
            <p:cNvPr id="11" name="Zaokrąglony prostokąt 10"/>
            <p:cNvSpPr/>
            <p:nvPr/>
          </p:nvSpPr>
          <p:spPr>
            <a:xfrm rot="5400000" flipH="1" flipV="1">
              <a:off x="3534149" y="2976332"/>
              <a:ext cx="1613620" cy="75483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0" name="Zaokrąglony prostokąt 9"/>
            <p:cNvSpPr/>
            <p:nvPr/>
          </p:nvSpPr>
          <p:spPr>
            <a:xfrm flipH="1">
              <a:off x="2555104" y="2534753"/>
              <a:ext cx="2163274" cy="7548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/>
                <a:t>platforma mediów społecznościowych</a:t>
              </a:r>
            </a:p>
          </p:txBody>
        </p:sp>
      </p:grpSp>
      <p:grpSp>
        <p:nvGrpSpPr>
          <p:cNvPr id="17" name="Grupa 16"/>
          <p:cNvGrpSpPr/>
          <p:nvPr/>
        </p:nvGrpSpPr>
        <p:grpSpPr>
          <a:xfrm>
            <a:off x="539552" y="2534756"/>
            <a:ext cx="5757441" cy="2766452"/>
            <a:chOff x="1547664" y="2534756"/>
            <a:chExt cx="5757441" cy="2766452"/>
          </a:xfrm>
          <a:solidFill>
            <a:srgbClr val="00B050"/>
          </a:solidFill>
        </p:grpSpPr>
        <p:sp>
          <p:nvSpPr>
            <p:cNvPr id="13" name="Zaokrąglony prostokąt 12"/>
            <p:cNvSpPr/>
            <p:nvPr/>
          </p:nvSpPr>
          <p:spPr>
            <a:xfrm flipH="1">
              <a:off x="1547664" y="4365104"/>
              <a:ext cx="5757440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dirty="0"/>
                <a:t>platforma technologii chmurowej</a:t>
              </a:r>
            </a:p>
          </p:txBody>
        </p:sp>
        <p:sp>
          <p:nvSpPr>
            <p:cNvPr id="14" name="Zaokrąglony prostokąt 13"/>
            <p:cNvSpPr/>
            <p:nvPr/>
          </p:nvSpPr>
          <p:spPr>
            <a:xfrm rot="16200000" flipH="1">
              <a:off x="5461384" y="3442373"/>
              <a:ext cx="2751338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8" name="Zaokrąglony prostokąt 17"/>
          <p:cNvSpPr/>
          <p:nvPr/>
        </p:nvSpPr>
        <p:spPr>
          <a:xfrm>
            <a:off x="2786419" y="5811097"/>
            <a:ext cx="1491151" cy="576064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sieć</a:t>
            </a:r>
          </a:p>
        </p:txBody>
      </p:sp>
      <p:sp>
        <p:nvSpPr>
          <p:cNvPr id="20" name="Zaokrąglony prostokąt 19"/>
          <p:cNvSpPr/>
          <p:nvPr/>
        </p:nvSpPr>
        <p:spPr>
          <a:xfrm>
            <a:off x="632408" y="5834926"/>
            <a:ext cx="1491151" cy="57606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urządzenia dostępu</a:t>
            </a:r>
          </a:p>
        </p:txBody>
      </p:sp>
      <p:sp>
        <p:nvSpPr>
          <p:cNvPr id="21" name="Zaokrąglony prostokąt 20"/>
          <p:cNvSpPr/>
          <p:nvPr/>
        </p:nvSpPr>
        <p:spPr>
          <a:xfrm>
            <a:off x="4801748" y="5777774"/>
            <a:ext cx="1491151" cy="57606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zasoby chmurowe</a:t>
            </a:r>
          </a:p>
        </p:txBody>
      </p:sp>
      <p:cxnSp>
        <p:nvCxnSpPr>
          <p:cNvPr id="25" name="Łącznik prosty 24"/>
          <p:cNvCxnSpPr/>
          <p:nvPr/>
        </p:nvCxnSpPr>
        <p:spPr>
          <a:xfrm>
            <a:off x="609600" y="2348880"/>
            <a:ext cx="821087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26"/>
          <p:cNvCxnSpPr/>
          <p:nvPr/>
        </p:nvCxnSpPr>
        <p:spPr>
          <a:xfrm>
            <a:off x="580864" y="5517232"/>
            <a:ext cx="821087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PoleTekstowe 27"/>
          <p:cNvSpPr txBox="1"/>
          <p:nvPr/>
        </p:nvSpPr>
        <p:spPr>
          <a:xfrm>
            <a:off x="7157971" y="1692777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usługi</a:t>
            </a:r>
          </a:p>
        </p:txBody>
      </p:sp>
      <p:sp>
        <p:nvSpPr>
          <p:cNvPr id="29" name="PoleTekstowe 28"/>
          <p:cNvSpPr txBox="1"/>
          <p:nvPr/>
        </p:nvSpPr>
        <p:spPr>
          <a:xfrm>
            <a:off x="7157971" y="4867438"/>
            <a:ext cx="1387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platformy</a:t>
            </a:r>
          </a:p>
        </p:txBody>
      </p:sp>
      <p:sp>
        <p:nvSpPr>
          <p:cNvPr id="30" name="PoleTekstowe 29"/>
          <p:cNvSpPr txBox="1"/>
          <p:nvPr/>
        </p:nvSpPr>
        <p:spPr>
          <a:xfrm>
            <a:off x="7157971" y="5949325"/>
            <a:ext cx="1810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infrastruktura</a:t>
            </a:r>
          </a:p>
        </p:txBody>
      </p:sp>
      <p:sp>
        <p:nvSpPr>
          <p:cNvPr id="31" name="Strzałka w górę i w dół 30"/>
          <p:cNvSpPr/>
          <p:nvPr/>
        </p:nvSpPr>
        <p:spPr>
          <a:xfrm>
            <a:off x="5828941" y="2204864"/>
            <a:ext cx="45719" cy="30780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Strzałka w górę i w dół 32"/>
          <p:cNvSpPr/>
          <p:nvPr/>
        </p:nvSpPr>
        <p:spPr>
          <a:xfrm>
            <a:off x="3491880" y="2204864"/>
            <a:ext cx="45719" cy="29561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Strzałka w górę i w dół 34"/>
          <p:cNvSpPr/>
          <p:nvPr/>
        </p:nvSpPr>
        <p:spPr>
          <a:xfrm>
            <a:off x="1000564" y="2204896"/>
            <a:ext cx="45719" cy="2880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6" name="Strzałka w górę i w dół 35"/>
          <p:cNvSpPr/>
          <p:nvPr/>
        </p:nvSpPr>
        <p:spPr>
          <a:xfrm>
            <a:off x="2653076" y="3255322"/>
            <a:ext cx="45719" cy="11622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7" name="Strzałka w górę i w dół 36"/>
          <p:cNvSpPr/>
          <p:nvPr/>
        </p:nvSpPr>
        <p:spPr>
          <a:xfrm>
            <a:off x="1475656" y="4126291"/>
            <a:ext cx="45719" cy="2388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8" name="Strzałka w górę i w dół 37"/>
          <p:cNvSpPr/>
          <p:nvPr/>
        </p:nvSpPr>
        <p:spPr>
          <a:xfrm>
            <a:off x="1377983" y="5301208"/>
            <a:ext cx="45719" cy="50988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Strzałka w górę i w dół 38"/>
          <p:cNvSpPr/>
          <p:nvPr/>
        </p:nvSpPr>
        <p:spPr>
          <a:xfrm>
            <a:off x="4122490" y="4126291"/>
            <a:ext cx="45719" cy="2388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Strzałka w górę i w dół 39"/>
          <p:cNvSpPr/>
          <p:nvPr/>
        </p:nvSpPr>
        <p:spPr>
          <a:xfrm>
            <a:off x="3531994" y="5301208"/>
            <a:ext cx="45719" cy="50988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1" name="Strzałka w górę i w dół 40"/>
          <p:cNvSpPr/>
          <p:nvPr/>
        </p:nvSpPr>
        <p:spPr>
          <a:xfrm>
            <a:off x="5547323" y="5301208"/>
            <a:ext cx="45719" cy="47656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50531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Platforma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31570" y="1899842"/>
            <a:ext cx="7917424" cy="175432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pl-PL" sz="2800" dirty="0">
                <a:solidFill>
                  <a:schemeClr val="accent5">
                    <a:lumMod val="50000"/>
                  </a:schemeClr>
                </a:solidFill>
              </a:rPr>
              <a:t>Kluczowa korzyść:</a:t>
            </a:r>
          </a:p>
          <a:p>
            <a:endParaRPr lang="pl-PL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pl-PL" sz="2000" dirty="0">
                <a:solidFill>
                  <a:schemeClr val="accent5">
                    <a:lumMod val="50000"/>
                  </a:schemeClr>
                </a:solidFill>
              </a:rPr>
              <a:t>Wyeliminowana konieczność instalowania i konfigurowania w szkołach</a:t>
            </a:r>
          </a:p>
          <a:p>
            <a:r>
              <a:rPr lang="pl-PL" sz="2000" dirty="0">
                <a:solidFill>
                  <a:schemeClr val="accent5">
                    <a:lumMod val="50000"/>
                  </a:schemeClr>
                </a:solidFill>
              </a:rPr>
              <a:t>zaawansowanego sprzętu </a:t>
            </a:r>
            <a:r>
              <a:rPr lang="pl-PL" sz="20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 zredukowane do minimum lokalne wsparcie IT </a:t>
            </a:r>
            <a:br>
              <a:rPr lang="pl-PL" sz="20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</a:br>
            <a:r>
              <a:rPr lang="pl-PL" sz="20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 obniżenie kosztów, podniesienie efektywności działań</a:t>
            </a:r>
            <a:endParaRPr lang="pl-PL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31570" y="4073200"/>
            <a:ext cx="2861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>
                <a:solidFill>
                  <a:schemeClr val="accent5">
                    <a:lumMod val="50000"/>
                  </a:schemeClr>
                </a:solidFill>
              </a:rPr>
              <a:t>Modele chmurowe: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886" y="4780220"/>
            <a:ext cx="3456384" cy="1440161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3706270" y="4865288"/>
            <a:ext cx="3062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accent5">
                    <a:lumMod val="50000"/>
                  </a:schemeClr>
                </a:solidFill>
              </a:rPr>
              <a:t>Dla aplikacji opracowanych </a:t>
            </a:r>
            <a:br>
              <a:rPr lang="pl-PL" sz="2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pl-PL" sz="2000" dirty="0">
                <a:solidFill>
                  <a:schemeClr val="accent5">
                    <a:lumMod val="50000"/>
                  </a:schemeClr>
                </a:solidFill>
              </a:rPr>
              <a:t>przez nauczycieli i uczniów</a:t>
            </a:r>
          </a:p>
        </p:txBody>
      </p:sp>
    </p:spTree>
    <p:extLst>
      <p:ext uri="{BB962C8B-B14F-4D97-AF65-F5344CB8AC3E}">
        <p14:creationId xmlns:p14="http://schemas.microsoft.com/office/powerpoint/2010/main" val="883025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Zalety SaaS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23528" y="1700808"/>
            <a:ext cx="7065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Preferowanym/wybranym modelem dla </a:t>
            </a:r>
            <a:r>
              <a:rPr lang="pl-PL" sz="2400" dirty="0" err="1">
                <a:solidFill>
                  <a:schemeClr val="accent5">
                    <a:lumMod val="50000"/>
                  </a:schemeClr>
                </a:solidFill>
              </a:rPr>
              <a:t>MChE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 jest SaaS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28216029"/>
              </p:ext>
            </p:extLst>
          </p:nvPr>
        </p:nvGraphicFramePr>
        <p:xfrm>
          <a:off x="323528" y="2348880"/>
          <a:ext cx="864096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390501" y="4418497"/>
            <a:ext cx="8352928" cy="13849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Aplikacje chmury publicznej 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pl-PL" sz="2400" dirty="0" err="1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Webex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, Google </a:t>
            </a:r>
            <a:r>
              <a:rPr lang="pl-PL" sz="2400" dirty="0" err="1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Docs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, itp. </a:t>
            </a:r>
          </a:p>
          <a:p>
            <a:r>
              <a:rPr lang="pl-PL" sz="2400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Aplikacje chmury prywatnej  </a:t>
            </a:r>
            <a:r>
              <a:rPr lang="pl-PL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narzędzia do opracowania materiałów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				   multimedialnych, portale społecznościowe,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				   repozytoria.</a:t>
            </a:r>
            <a:endParaRPr lang="pl-PL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9488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Budowa </a:t>
            </a:r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endParaRPr lang="pl-P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22" name="Obraz 21" descr="c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821" y="1628800"/>
            <a:ext cx="2128635" cy="3096344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3" name="Obraz 22" descr="a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8380" y="1680450"/>
            <a:ext cx="4030300" cy="4248472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447764" y="2533150"/>
            <a:ext cx="489654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12790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8856984" cy="5656933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2800" dirty="0">
                <a:solidFill>
                  <a:srgbClr val="C00000"/>
                </a:solidFill>
                <a:cs typeface="Arial" panose="020B0604020202020204" pitchFamily="34" charset="0"/>
              </a:rPr>
              <a:t>Małopolska Chmura Edukacyjna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umożliwienie współpracy szkół średnich z wiodącymi uczelniami Małopolski, 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rozwój zainteresowań młodzieży studiami, przełamywanie barier szkoła - uczelnia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wyrównywanie szans edukacyjnych, zwiększenie umiejętności cyfrowych uczniów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podniesienie poziomu nauczania, w szczególności </a:t>
            </a:r>
            <a:b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pl-PL" sz="26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w kierunkach istotnych dla rozwoju województwa</a:t>
            </a:r>
          </a:p>
          <a:p>
            <a:pPr marL="0" indent="0" eaLnBrk="0" hangingPunct="0">
              <a:lnSpc>
                <a:spcPct val="110000"/>
              </a:lnSpc>
              <a:spcBef>
                <a:spcPts val="0"/>
              </a:spcBef>
              <a:buClr>
                <a:srgbClr val="CC0000"/>
              </a:buClr>
              <a:buSzPct val="125000"/>
              <a:buNone/>
            </a:pPr>
            <a:endParaRPr lang="pl-PL" sz="24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632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8856984" cy="4608512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2800" dirty="0">
                <a:solidFill>
                  <a:srgbClr val="C00000"/>
                </a:solidFill>
                <a:cs typeface="Arial" panose="020B0604020202020204" pitchFamily="34" charset="0"/>
              </a:rPr>
              <a:t>Małopolska Chmura Edukacyjna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wprowadzenie nowoczesnego paradygmatu nauczania na terenie całego województwa, rozwój nowoczesnych form nauczania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lepsze wykorzystanie potencjału naukowego Krakowa dla równomiernego rozwoju regionu </a:t>
            </a: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efektywny ekonomicznie model budowy infrastruktury cyfrowej szkół w regionie</a:t>
            </a:r>
          </a:p>
          <a:p>
            <a:pPr marL="0" indent="0" eaLnBrk="0" hangingPunct="0">
              <a:lnSpc>
                <a:spcPct val="110000"/>
              </a:lnSpc>
              <a:spcBef>
                <a:spcPts val="0"/>
              </a:spcBef>
              <a:buClr>
                <a:srgbClr val="CC0000"/>
              </a:buClr>
              <a:buSzPct val="125000"/>
              <a:buNone/>
            </a:pPr>
            <a:endParaRPr lang="pl-PL" sz="24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872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07504" y="1988840"/>
            <a:ext cx="8856984" cy="3439998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2800" dirty="0">
                <a:solidFill>
                  <a:srgbClr val="C00000"/>
                </a:solidFill>
                <a:cs typeface="Arial" panose="020B0604020202020204" pitchFamily="34" charset="0"/>
              </a:rPr>
              <a:t>Małopolska Chmura Edukacyjna</a:t>
            </a:r>
          </a:p>
          <a:p>
            <a:r>
              <a:rPr lang="pl-PL" sz="2400" dirty="0">
                <a:solidFill>
                  <a:srgbClr val="002060"/>
                </a:solidFill>
              </a:rPr>
              <a:t>Infrastruktura </a:t>
            </a:r>
            <a:r>
              <a:rPr lang="pl-PL" sz="2400" dirty="0" err="1">
                <a:solidFill>
                  <a:srgbClr val="002060"/>
                </a:solidFill>
              </a:rPr>
              <a:t>MChE</a:t>
            </a:r>
            <a:r>
              <a:rPr lang="pl-PL" sz="2400" dirty="0">
                <a:solidFill>
                  <a:srgbClr val="002060"/>
                </a:solidFill>
              </a:rPr>
              <a:t>  zakresie projektu pilotażowego została </a:t>
            </a:r>
            <a:r>
              <a:rPr lang="pl-PL" sz="2400" b="1" dirty="0">
                <a:solidFill>
                  <a:srgbClr val="002060"/>
                </a:solidFill>
              </a:rPr>
              <a:t>uruchomiona  w terminie </a:t>
            </a:r>
          </a:p>
          <a:p>
            <a:r>
              <a:rPr lang="pl-PL" sz="2400" dirty="0">
                <a:solidFill>
                  <a:srgbClr val="002060"/>
                </a:solidFill>
              </a:rPr>
              <a:t>Ciągle </a:t>
            </a:r>
            <a:r>
              <a:rPr lang="pl-PL" sz="2400" dirty="0" err="1">
                <a:solidFill>
                  <a:srgbClr val="002060"/>
                </a:solidFill>
              </a:rPr>
              <a:t>pracjemy</a:t>
            </a:r>
            <a:r>
              <a:rPr lang="pl-PL" sz="2400" dirty="0">
                <a:solidFill>
                  <a:srgbClr val="002060"/>
                </a:solidFill>
              </a:rPr>
              <a:t> nad konfiguracją  </a:t>
            </a:r>
            <a:r>
              <a:rPr lang="pl-PL" sz="2400" dirty="0" err="1">
                <a:solidFill>
                  <a:srgbClr val="002060"/>
                </a:solidFill>
              </a:rPr>
              <a:t>MChE</a:t>
            </a:r>
            <a:r>
              <a:rPr lang="pl-PL" sz="2400" dirty="0">
                <a:solidFill>
                  <a:srgbClr val="002060"/>
                </a:solidFill>
              </a:rPr>
              <a:t> i sposobami automatyzacji jej zarządzania i udostępniania użytkownikom</a:t>
            </a:r>
          </a:p>
          <a:p>
            <a:r>
              <a:rPr lang="pl-PL" sz="2400" dirty="0" err="1">
                <a:solidFill>
                  <a:srgbClr val="002060"/>
                </a:solidFill>
              </a:rPr>
              <a:t>MChE</a:t>
            </a:r>
            <a:r>
              <a:rPr lang="pl-PL" sz="2400" dirty="0">
                <a:solidFill>
                  <a:srgbClr val="002060"/>
                </a:solidFill>
              </a:rPr>
              <a:t> stwarza duże możliwości wykorzystania jej </a:t>
            </a:r>
            <a:br>
              <a:rPr lang="pl-PL" sz="2400" dirty="0">
                <a:solidFill>
                  <a:srgbClr val="002060"/>
                </a:solidFill>
              </a:rPr>
            </a:br>
            <a:r>
              <a:rPr lang="pl-PL" sz="2400" dirty="0">
                <a:solidFill>
                  <a:srgbClr val="002060"/>
                </a:solidFill>
              </a:rPr>
              <a:t>w procesie edukacyjnym </a:t>
            </a:r>
            <a:r>
              <a:rPr lang="pl-PL" sz="2400" dirty="0">
                <a:solidFill>
                  <a:srgbClr val="C00000"/>
                </a:solidFill>
                <a:cs typeface="Arial" panose="020B0604020202020204" pitchFamily="34" charset="0"/>
              </a:rPr>
              <a:t>wnosząc nową jakość w systemie edukacji</a:t>
            </a:r>
          </a:p>
          <a:p>
            <a:pPr marL="0" indent="0" eaLnBrk="0" hangingPunct="0">
              <a:lnSpc>
                <a:spcPct val="110000"/>
              </a:lnSpc>
              <a:spcBef>
                <a:spcPts val="0"/>
              </a:spcBef>
              <a:buClr>
                <a:srgbClr val="CC0000"/>
              </a:buClr>
              <a:buSzPct val="125000"/>
              <a:buNone/>
            </a:pPr>
            <a:endParaRPr lang="pl-PL" sz="24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01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MChE</a:t>
            </a: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projekt docelowy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3" name="Prostokąt zaokrąglony 2"/>
          <p:cNvSpPr/>
          <p:nvPr/>
        </p:nvSpPr>
        <p:spPr>
          <a:xfrm>
            <a:off x="467544" y="2060848"/>
            <a:ext cx="1944216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/>
              <a:t>Skala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473714" y="3334544"/>
            <a:ext cx="1944216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/>
              <a:t>Poziom dostępu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467544" y="4610130"/>
            <a:ext cx="1944216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/>
              <a:t>Technologia</a:t>
            </a:r>
          </a:p>
        </p:txBody>
      </p:sp>
      <p:sp>
        <p:nvSpPr>
          <p:cNvPr id="5" name="Strzałka w prawo 4"/>
          <p:cNvSpPr/>
          <p:nvPr/>
        </p:nvSpPr>
        <p:spPr>
          <a:xfrm>
            <a:off x="2699792" y="2348880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 w prawo 8"/>
          <p:cNvSpPr/>
          <p:nvPr/>
        </p:nvSpPr>
        <p:spPr>
          <a:xfrm>
            <a:off x="2699792" y="3622576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 w prawo 9"/>
          <p:cNvSpPr/>
          <p:nvPr/>
        </p:nvSpPr>
        <p:spPr>
          <a:xfrm>
            <a:off x="2699792" y="4896272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/>
          <p:cNvSpPr txBox="1"/>
          <p:nvPr/>
        </p:nvSpPr>
        <p:spPr>
          <a:xfrm>
            <a:off x="3560621" y="2072527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docelowo 150 szkół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21 obszarów tematycznych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17 bibliotek pedagogicznych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3557718" y="343074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od e-infrastruktury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do e-usług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3557718" y="4717122"/>
            <a:ext cx="3606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portale mediów społecznościowych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chmura hybrydowa</a:t>
            </a:r>
          </a:p>
          <a:p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pokoje konferencyjne (</a:t>
            </a:r>
            <a:r>
              <a:rPr lang="pl-PL" dirty="0" err="1">
                <a:solidFill>
                  <a:schemeClr val="accent5">
                    <a:lumMod val="50000"/>
                  </a:schemeClr>
                </a:solidFill>
              </a:rPr>
              <a:t>CMR</a:t>
            </a: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endParaRPr lang="pl-PL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73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Małopolska Chmura Edukacyjna - kontekst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6799625" y="2319119"/>
            <a:ext cx="1277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chemeClr val="accent5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Projekt</a:t>
            </a:r>
            <a:endParaRPr lang="pl-PL" sz="2000" b="1" dirty="0">
              <a:solidFill>
                <a:schemeClr val="accent5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6716" y="2828201"/>
            <a:ext cx="3154204" cy="2065694"/>
          </a:xfrm>
          <a:prstGeom prst="rect">
            <a:avLst/>
          </a:prstGeom>
        </p:spPr>
      </p:pic>
      <p:sp>
        <p:nvSpPr>
          <p:cNvPr id="13" name="PoleTekstowe 12"/>
          <p:cNvSpPr txBox="1"/>
          <p:nvPr/>
        </p:nvSpPr>
        <p:spPr>
          <a:xfrm>
            <a:off x="6792306" y="3819148"/>
            <a:ext cx="1443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b="1">
                <a:solidFill>
                  <a:schemeClr val="accent5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MChE</a:t>
            </a:r>
            <a:endParaRPr lang="pl-PL" sz="3200" b="1" dirty="0">
              <a:solidFill>
                <a:schemeClr val="accent5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581373055"/>
              </p:ext>
            </p:extLst>
          </p:nvPr>
        </p:nvGraphicFramePr>
        <p:xfrm>
          <a:off x="228723" y="2116887"/>
          <a:ext cx="570799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00573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5733256"/>
            <a:ext cx="2049071" cy="930200"/>
          </a:xfrm>
          <a:prstGeom prst="rect">
            <a:avLst/>
          </a:prstGeom>
        </p:spPr>
      </p:pic>
      <p:sp>
        <p:nvSpPr>
          <p:cNvPr id="8" name="pole tekstowe 12"/>
          <p:cNvSpPr txBox="1">
            <a:spLocks noChangeArrowheads="1"/>
          </p:cNvSpPr>
          <p:nvPr/>
        </p:nvSpPr>
        <p:spPr bwMode="auto">
          <a:xfrm>
            <a:off x="79841" y="5340896"/>
            <a:ext cx="75885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sz="3600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Szkoły </a:t>
            </a:r>
            <a:r>
              <a:rPr kumimoji="0" lang="pl-PL" sz="3600" u="sng" dirty="0">
                <a:solidFill>
                  <a:schemeClr val="accent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kumimoji="0" lang="pl-PL" sz="3600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NAUCZYCIELE </a:t>
            </a:r>
            <a:r>
              <a:rPr kumimoji="0" lang="pl-PL" sz="3600" u="sng" dirty="0">
                <a:solidFill>
                  <a:schemeClr val="accent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 Uczelnie</a:t>
            </a:r>
            <a:endParaRPr kumimoji="0" lang="pl-PL" sz="3600" u="sng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9" name="Picture 2" descr="http://innovation.govspace.gov.au/files/2010/07/New-to-Public-Sector-Innovation-Toolkit-page-image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851" y="1628611"/>
            <a:ext cx="2732087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rostokąt zaokrąglony 11"/>
          <p:cNvSpPr/>
          <p:nvPr/>
        </p:nvSpPr>
        <p:spPr>
          <a:xfrm>
            <a:off x="7152883" y="3128754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UE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7174833" y="1854449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 err="1"/>
              <a:t>UR</a:t>
            </a:r>
            <a:endParaRPr kumimoji="0" lang="pl-PL" sz="1800" dirty="0"/>
          </a:p>
        </p:txBody>
      </p:sp>
      <p:sp>
        <p:nvSpPr>
          <p:cNvPr id="14" name="Prostokąt zaokrąglony 13"/>
          <p:cNvSpPr/>
          <p:nvPr/>
        </p:nvSpPr>
        <p:spPr>
          <a:xfrm>
            <a:off x="7877074" y="2361598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 err="1"/>
              <a:t>UP</a:t>
            </a:r>
            <a:endParaRPr kumimoji="0" lang="pl-PL" sz="1800" dirty="0"/>
          </a:p>
        </p:txBody>
      </p:sp>
      <p:sp>
        <p:nvSpPr>
          <p:cNvPr id="15" name="Prostokąt zaokrąglony 14"/>
          <p:cNvSpPr/>
          <p:nvPr/>
        </p:nvSpPr>
        <p:spPr>
          <a:xfrm>
            <a:off x="6300192" y="2078358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 err="1"/>
              <a:t>PK</a:t>
            </a:r>
            <a:endParaRPr kumimoji="0" lang="pl-PL" sz="1800" dirty="0"/>
          </a:p>
        </p:txBody>
      </p:sp>
      <p:sp>
        <p:nvSpPr>
          <p:cNvPr id="11" name="Prostokąt zaokrąglony 10"/>
          <p:cNvSpPr/>
          <p:nvPr/>
        </p:nvSpPr>
        <p:spPr>
          <a:xfrm>
            <a:off x="6151967" y="2757679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UJ</a:t>
            </a:r>
          </a:p>
        </p:txBody>
      </p:sp>
      <p:sp>
        <p:nvSpPr>
          <p:cNvPr id="10" name="Prostokąt zaokrąglony 9"/>
          <p:cNvSpPr/>
          <p:nvPr/>
        </p:nvSpPr>
        <p:spPr>
          <a:xfrm>
            <a:off x="6975229" y="2539043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AGH</a:t>
            </a:r>
          </a:p>
        </p:txBody>
      </p:sp>
      <p:sp>
        <p:nvSpPr>
          <p:cNvPr id="16" name="Prostokąt zaokrąglony 15"/>
          <p:cNvSpPr/>
          <p:nvPr/>
        </p:nvSpPr>
        <p:spPr>
          <a:xfrm>
            <a:off x="3178450" y="2633039"/>
            <a:ext cx="1079500" cy="79216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UM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4582930" y="1987122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 err="1">
                <a:solidFill>
                  <a:schemeClr val="accent5">
                    <a:lumMod val="50000"/>
                  </a:schemeClr>
                </a:solidFill>
              </a:rPr>
              <a:t>MChE</a:t>
            </a:r>
            <a:endParaRPr lang="pl-PL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8" name="Prostokąt zaokrąglony 17"/>
          <p:cNvSpPr/>
          <p:nvPr/>
        </p:nvSpPr>
        <p:spPr>
          <a:xfrm>
            <a:off x="3418461" y="4266566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S1</a:t>
            </a:r>
          </a:p>
        </p:txBody>
      </p:sp>
      <p:sp>
        <p:nvSpPr>
          <p:cNvPr id="19" name="Prostokąt zaokrąglony 18"/>
          <p:cNvSpPr/>
          <p:nvPr/>
        </p:nvSpPr>
        <p:spPr>
          <a:xfrm>
            <a:off x="4859911" y="4266566"/>
            <a:ext cx="1008063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</a:t>
            </a:r>
          </a:p>
        </p:txBody>
      </p:sp>
      <p:sp>
        <p:nvSpPr>
          <p:cNvPr id="20" name="Prostokąt zaokrąglony 19"/>
          <p:cNvSpPr/>
          <p:nvPr/>
        </p:nvSpPr>
        <p:spPr>
          <a:xfrm>
            <a:off x="6839942" y="4276794"/>
            <a:ext cx="1008062" cy="7207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pl-PL" sz="1800" dirty="0"/>
              <a:t>S21</a:t>
            </a:r>
          </a:p>
        </p:txBody>
      </p:sp>
      <p:grpSp>
        <p:nvGrpSpPr>
          <p:cNvPr id="21" name="Grupa 18"/>
          <p:cNvGrpSpPr>
            <a:grpSpLocks/>
          </p:cNvGrpSpPr>
          <p:nvPr/>
        </p:nvGrpSpPr>
        <p:grpSpPr bwMode="auto">
          <a:xfrm>
            <a:off x="6048573" y="4856887"/>
            <a:ext cx="503238" cy="71438"/>
            <a:chOff x="6732240" y="1988840"/>
            <a:chExt cx="504056" cy="72008"/>
          </a:xfrm>
        </p:grpSpPr>
        <p:sp>
          <p:nvSpPr>
            <p:cNvPr id="22" name="Elipsa 21"/>
            <p:cNvSpPr/>
            <p:nvPr/>
          </p:nvSpPr>
          <p:spPr>
            <a:xfrm>
              <a:off x="6732240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23" name="Elipsa 22"/>
            <p:cNvSpPr/>
            <p:nvPr/>
          </p:nvSpPr>
          <p:spPr>
            <a:xfrm>
              <a:off x="6948491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  <p:sp>
          <p:nvSpPr>
            <p:cNvPr id="24" name="Elipsa 23"/>
            <p:cNvSpPr/>
            <p:nvPr/>
          </p:nvSpPr>
          <p:spPr>
            <a:xfrm flipV="1">
              <a:off x="7164742" y="1988840"/>
              <a:ext cx="71554" cy="72008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pl-PL" sz="1800"/>
            </a:p>
          </p:txBody>
        </p:sp>
      </p:grpSp>
    </p:spTree>
    <p:extLst>
      <p:ext uri="{BB962C8B-B14F-4D97-AF65-F5344CB8AC3E}">
        <p14:creationId xmlns:p14="http://schemas.microsoft.com/office/powerpoint/2010/main" val="1649571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5733256"/>
            <a:ext cx="2049071" cy="930200"/>
          </a:xfrm>
          <a:prstGeom prst="rect">
            <a:avLst/>
          </a:prstGeom>
        </p:spPr>
      </p:pic>
      <p:sp>
        <p:nvSpPr>
          <p:cNvPr id="8" name="pole tekstowe 12"/>
          <p:cNvSpPr txBox="1">
            <a:spLocks noChangeArrowheads="1"/>
          </p:cNvSpPr>
          <p:nvPr/>
        </p:nvSpPr>
        <p:spPr bwMode="auto">
          <a:xfrm>
            <a:off x="3995936" y="4077072"/>
            <a:ext cx="48573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pl-PL" sz="3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Człowiek jest kluczem do sukcesu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642659"/>
            <a:ext cx="3214687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207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Motywacja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251520" y="1556792"/>
            <a:ext cx="8712968" cy="4832010"/>
          </a:xfrm>
        </p:spPr>
        <p:txBody>
          <a:bodyPr>
            <a:noAutofit/>
          </a:bodyPr>
          <a:lstStyle/>
          <a:p>
            <a:pPr algn="ctr"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mmonBullets" pitchFamily="34" charset="2"/>
              <a:buNone/>
            </a:pPr>
            <a:r>
              <a:rPr lang="pl-PL" sz="3600" dirty="0">
                <a:solidFill>
                  <a:srgbClr val="1F407F"/>
                </a:solidFill>
              </a:rPr>
              <a:t>W nauczaniu występuje</a:t>
            </a:r>
            <a:r>
              <a:rPr lang="pl-PL" sz="3600" dirty="0">
                <a:solidFill>
                  <a:srgbClr val="000066"/>
                </a:solidFill>
              </a:rPr>
              <a:t> </a:t>
            </a:r>
          </a:p>
          <a:p>
            <a:pPr algn="ctr"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mmonBullets" pitchFamily="34" charset="2"/>
              <a:buNone/>
            </a:pPr>
            <a:r>
              <a:rPr lang="pl-PL" sz="3600" b="1" dirty="0">
                <a:solidFill>
                  <a:srgbClr val="CC0000"/>
                </a:solidFill>
              </a:rPr>
              <a:t>niespójność kształcenia </a:t>
            </a:r>
          </a:p>
          <a:p>
            <a:pPr algn="ctr"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mmonBullets" pitchFamily="34" charset="2"/>
              <a:buNone/>
            </a:pPr>
            <a:r>
              <a:rPr lang="pl-PL" sz="3600" dirty="0">
                <a:solidFill>
                  <a:srgbClr val="1F407F"/>
                </a:solidFill>
              </a:rPr>
              <a:t>w szkolnictwie średnim i na uczelniach</a:t>
            </a:r>
          </a:p>
          <a:p>
            <a:pPr algn="just"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mmonBullets" pitchFamily="34" charset="2"/>
              <a:buNone/>
            </a:pPr>
            <a:endParaRPr lang="pl-PL" sz="3600" dirty="0">
              <a:solidFill>
                <a:srgbClr val="1F407F"/>
              </a:solidFill>
            </a:endParaRPr>
          </a:p>
          <a:p>
            <a:pPr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urier New" charset="0"/>
              <a:buChar char="o"/>
            </a:pPr>
            <a:r>
              <a:rPr lang="pl-PL" sz="2800" dirty="0">
                <a:solidFill>
                  <a:srgbClr val="1F407F"/>
                </a:solidFill>
              </a:rPr>
              <a:t>nieprecyzyjna i niewystarczająca informacja o studiach na różnych kierunkach</a:t>
            </a:r>
          </a:p>
          <a:p>
            <a:pPr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urier New" charset="0"/>
              <a:buChar char="o"/>
            </a:pPr>
            <a:r>
              <a:rPr lang="pl-PL" sz="2800" dirty="0">
                <a:solidFill>
                  <a:srgbClr val="1F407F"/>
                </a:solidFill>
              </a:rPr>
              <a:t>brak informacji o tym jak przebiega kształcenie na uniwersytetach</a:t>
            </a:r>
          </a:p>
          <a:p>
            <a:pPr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urier New" charset="0"/>
              <a:buChar char="o"/>
            </a:pPr>
            <a:r>
              <a:rPr lang="pl-PL" sz="2800" dirty="0">
                <a:solidFill>
                  <a:srgbClr val="1F407F"/>
                </a:solidFill>
              </a:rPr>
              <a:t>brak pewnych umiejętności oczekiwanych od studentów (które nie są niezbędne w szkole średniej)</a:t>
            </a:r>
          </a:p>
          <a:p>
            <a:pPr algn="just" eaLnBrk="0" hangingPunct="0">
              <a:spcBef>
                <a:spcPts val="0"/>
              </a:spcBef>
              <a:buClr>
                <a:srgbClr val="CC0000"/>
              </a:buClr>
              <a:buSzPct val="125000"/>
              <a:buFont typeface="CommonBullets" pitchFamily="34" charset="2"/>
              <a:buNone/>
            </a:pPr>
            <a:endParaRPr lang="pl-PL" sz="3600" dirty="0">
              <a:solidFill>
                <a:srgbClr val="1F407F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95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251520" y="2373660"/>
            <a:ext cx="8712968" cy="3312368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Aft>
                <a:spcPts val="1200"/>
              </a:spcAft>
              <a:buFontTx/>
              <a:buNone/>
            </a:pPr>
            <a:r>
              <a:rPr lang="pl-PL" sz="2800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Wykorzystując </a:t>
            </a:r>
            <a:r>
              <a:rPr lang="pl-PL" sz="2800" u="sng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nowe technologie</a:t>
            </a:r>
            <a:r>
              <a:rPr lang="pl-PL" sz="2800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30000"/>
              </a:lnSpc>
              <a:spcAft>
                <a:spcPts val="1200"/>
              </a:spcAft>
              <a:buNone/>
            </a:pPr>
            <a:r>
              <a:rPr lang="pl-PL" sz="32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zbudować system współpracy małopolskich </a:t>
            </a:r>
            <a:br>
              <a:rPr lang="pl-PL" sz="32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pl-PL" sz="32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rPr>
              <a:t>szkół i uczelni stwarzając uzdolnionej młodzieży optymalne warunki rozwijania talentów, wyeliminować  </a:t>
            </a:r>
            <a:r>
              <a:rPr lang="pl-PL" sz="3200" b="1" dirty="0">
                <a:solidFill>
                  <a:srgbClr val="C00000"/>
                </a:solidFill>
                <a:cs typeface="Arial" panose="020B0604020202020204" pitchFamily="34" charset="0"/>
              </a:rPr>
              <a:t>niespójność w kształceniu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62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Oczekiwania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244319262"/>
              </p:ext>
            </p:extLst>
          </p:nvPr>
        </p:nvGraphicFramePr>
        <p:xfrm>
          <a:off x="-292536" y="1696234"/>
          <a:ext cx="95770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Zaokrąglony prostokąt 8"/>
          <p:cNvSpPr/>
          <p:nvPr/>
        </p:nvSpPr>
        <p:spPr>
          <a:xfrm>
            <a:off x="35496" y="6093296"/>
            <a:ext cx="7704856" cy="576064"/>
          </a:xfrm>
          <a:prstGeom prst="roundRect">
            <a:avLst/>
          </a:prstGeom>
          <a:solidFill>
            <a:srgbClr val="00B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dirty="0"/>
              <a:t>Podniesienie umiejętności ”cyfrowych”  uczniów </a:t>
            </a:r>
            <a:r>
              <a:rPr lang="pl-PL" sz="2400"/>
              <a:t>szkół średnich</a:t>
            </a:r>
          </a:p>
        </p:txBody>
      </p:sp>
    </p:spTree>
    <p:extLst>
      <p:ext uri="{BB962C8B-B14F-4D97-AF65-F5344CB8AC3E}">
        <p14:creationId xmlns:p14="http://schemas.microsoft.com/office/powerpoint/2010/main" val="1201655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Zmiany/trendy w kształceniu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7" name="PoleTekstowe 6"/>
          <p:cNvSpPr txBox="1"/>
          <p:nvPr/>
        </p:nvSpPr>
        <p:spPr>
          <a:xfrm>
            <a:off x="609600" y="1668600"/>
            <a:ext cx="8352928" cy="100811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</a:rPr>
              <a:t>Wpływ technologii IT i ich użyteczność w kształceniu, w uczeniu się, </a:t>
            </a:r>
          </a:p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</a:rPr>
              <a:t>na wzrost kreatywności można rozpatrywać w aspekcie:</a:t>
            </a:r>
          </a:p>
        </p:txBody>
      </p:sp>
      <p:sp>
        <p:nvSpPr>
          <p:cNvPr id="10" name="PoleTekstowe 9"/>
          <p:cNvSpPr txBox="1"/>
          <p:nvPr/>
        </p:nvSpPr>
        <p:spPr>
          <a:xfrm>
            <a:off x="2267744" y="3140960"/>
            <a:ext cx="3962400" cy="77723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noAutofit/>
          </a:bodyPr>
          <a:lstStyle/>
          <a:p>
            <a:pPr algn="ctr"/>
            <a:r>
              <a:rPr lang="pl-PL" sz="3200" dirty="0">
                <a:solidFill>
                  <a:schemeClr val="bg1"/>
                </a:solidFill>
              </a:rPr>
              <a:t>Trendy</a:t>
            </a:r>
          </a:p>
        </p:txBody>
      </p:sp>
      <p:sp>
        <p:nvSpPr>
          <p:cNvPr id="11" name="PoleTekstowe 10"/>
          <p:cNvSpPr txBox="1"/>
          <p:nvPr/>
        </p:nvSpPr>
        <p:spPr>
          <a:xfrm>
            <a:off x="2267744" y="4264514"/>
            <a:ext cx="3962400" cy="77723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noAutofit/>
          </a:bodyPr>
          <a:lstStyle/>
          <a:p>
            <a:pPr algn="ctr"/>
            <a:r>
              <a:rPr lang="pl-PL" sz="3200">
                <a:solidFill>
                  <a:schemeClr val="bg1"/>
                </a:solidFill>
              </a:rPr>
              <a:t>Wyzwania</a:t>
            </a:r>
          </a:p>
          <a:p>
            <a:pPr algn="ctr"/>
            <a:endParaRPr lang="pl-PL" sz="3200" dirty="0">
              <a:solidFill>
                <a:schemeClr val="bg1"/>
              </a:solidFill>
            </a:endParaRPr>
          </a:p>
        </p:txBody>
      </p:sp>
      <p:sp>
        <p:nvSpPr>
          <p:cNvPr id="12" name="PoleTekstowe 11"/>
          <p:cNvSpPr txBox="1"/>
          <p:nvPr/>
        </p:nvSpPr>
        <p:spPr>
          <a:xfrm>
            <a:off x="2267744" y="5388068"/>
            <a:ext cx="3962400" cy="77723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pl-PL" sz="3200" dirty="0">
                <a:solidFill>
                  <a:schemeClr val="bg1"/>
                </a:solidFill>
              </a:rPr>
              <a:t>Technologie</a:t>
            </a:r>
          </a:p>
          <a:p>
            <a:pPr algn="ctr"/>
            <a:endParaRPr lang="pl-P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01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Trendy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10" y="6165304"/>
            <a:ext cx="1427593" cy="648072"/>
          </a:xfrm>
          <a:prstGeom prst="rect">
            <a:avLst/>
          </a:prstGeom>
        </p:spPr>
      </p:pic>
      <p:sp>
        <p:nvSpPr>
          <p:cNvPr id="7" name="PoleTekstowe 6"/>
          <p:cNvSpPr txBox="1"/>
          <p:nvPr/>
        </p:nvSpPr>
        <p:spPr>
          <a:xfrm>
            <a:off x="609600" y="1668600"/>
            <a:ext cx="8352928" cy="68028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pl-PL" sz="3200" dirty="0">
                <a:solidFill>
                  <a:schemeClr val="accent1">
                    <a:lumMod val="50000"/>
                  </a:schemeClr>
                </a:solidFill>
              </a:rPr>
              <a:t>Europejski </a:t>
            </a:r>
            <a:r>
              <a:rPr lang="pl-PL" sz="3200">
                <a:solidFill>
                  <a:schemeClr val="accent1">
                    <a:lumMod val="50000"/>
                  </a:schemeClr>
                </a:solidFill>
              </a:rPr>
              <a:t>panel ekspertów </a:t>
            </a:r>
            <a:r>
              <a:rPr lang="pl-PL" sz="200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pl-PL" sz="2000" dirty="0">
                <a:solidFill>
                  <a:schemeClr val="accent1">
                    <a:lumMod val="50000"/>
                  </a:schemeClr>
                </a:solidFill>
              </a:rPr>
              <a:t>projekty w nowym horyzoncie)</a:t>
            </a:r>
            <a:r>
              <a:rPr lang="pl-PL" sz="3200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83583464"/>
              </p:ext>
            </p:extLst>
          </p:nvPr>
        </p:nvGraphicFramePr>
        <p:xfrm>
          <a:off x="723900" y="2540000"/>
          <a:ext cx="7239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928733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rketingPlan_TP10107969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D836527-750F-4A79-BA9E-EA0ED8B222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1559</Words>
  <Application>Microsoft Macintosh PowerPoint</Application>
  <PresentationFormat>Pokaz na ekranie (4:3)</PresentationFormat>
  <Paragraphs>490</Paragraphs>
  <Slides>41</Slides>
  <Notes>41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41</vt:i4>
      </vt:variant>
    </vt:vector>
  </HeadingPairs>
  <TitlesOfParts>
    <vt:vector size="52" baseType="lpstr">
      <vt:lpstr>Arial</vt:lpstr>
      <vt:lpstr>Calibri</vt:lpstr>
      <vt:lpstr>CommonBullets</vt:lpstr>
      <vt:lpstr>Courier New</vt:lpstr>
      <vt:lpstr>Helvetica</vt:lpstr>
      <vt:lpstr>HelveticaNeue</vt:lpstr>
      <vt:lpstr>Tw Cen MT</vt:lpstr>
      <vt:lpstr>Verdana</vt:lpstr>
      <vt:lpstr>Wingdings</vt:lpstr>
      <vt:lpstr>Wingdings 2</vt:lpstr>
      <vt:lpstr>MarketingPlan_TP10107969</vt:lpstr>
      <vt:lpstr>Małopolska  chmura edukacyjna partnerstwo na rzecz nowoczesnej edukacji </vt:lpstr>
      <vt:lpstr>O projekcie</vt:lpstr>
      <vt:lpstr>Projekt</vt:lpstr>
      <vt:lpstr>Małopolska Chmura Edukacyjna - kontekst</vt:lpstr>
      <vt:lpstr>Motywacja</vt:lpstr>
      <vt:lpstr>Cel</vt:lpstr>
      <vt:lpstr>Oczekiwania</vt:lpstr>
      <vt:lpstr>Zmiany/trendy w kształceniu</vt:lpstr>
      <vt:lpstr>Trendy</vt:lpstr>
      <vt:lpstr>Wyzwania dla szkół europejskich </vt:lpstr>
      <vt:lpstr>Wyzwania dla szkół europejskich </vt:lpstr>
      <vt:lpstr>Nowe technologie w kształceniu</vt:lpstr>
      <vt:lpstr>Inne wsparcie MChE</vt:lpstr>
      <vt:lpstr>Wsparcie IT dla MChE</vt:lpstr>
      <vt:lpstr>Platforma chmurowa dla MChE</vt:lpstr>
      <vt:lpstr>Zalety platformy chmurowej</vt:lpstr>
      <vt:lpstr>Technologie interaktywnej komunikacji/współpracy</vt:lpstr>
      <vt:lpstr>Trendy w technologiach komunikacji zespołowej</vt:lpstr>
      <vt:lpstr>Motywacja</vt:lpstr>
      <vt:lpstr>Projekt</vt:lpstr>
      <vt:lpstr>Projekt MChE</vt:lpstr>
      <vt:lpstr>Projekt MChE – organizacja procesu</vt:lpstr>
      <vt:lpstr>Koncepcja MChE</vt:lpstr>
      <vt:lpstr>Koncepcja MChE</vt:lpstr>
      <vt:lpstr>Koncepcja MChE</vt:lpstr>
      <vt:lpstr>Koncepcja MChE</vt:lpstr>
      <vt:lpstr>Budowa MChE</vt:lpstr>
      <vt:lpstr>Obszary</vt:lpstr>
      <vt:lpstr>MChE - narzędzia</vt:lpstr>
      <vt:lpstr>MChE – rodzaje działań edukacyjnych</vt:lpstr>
      <vt:lpstr>MChE – architektura infrastruktury</vt:lpstr>
      <vt:lpstr>MChE – model referencyjny</vt:lpstr>
      <vt:lpstr>Platforma MChE</vt:lpstr>
      <vt:lpstr>Zalety SaaS</vt:lpstr>
      <vt:lpstr>Budowa MChE</vt:lpstr>
      <vt:lpstr>Podsumowanie</vt:lpstr>
      <vt:lpstr>Podsumowanie</vt:lpstr>
      <vt:lpstr>Podsumowanie</vt:lpstr>
      <vt:lpstr>MChE projekt docelowy</vt:lpstr>
      <vt:lpstr>Podsumowanie</vt:lpstr>
      <vt:lpstr>Podsumowanie</vt:lpstr>
    </vt:vector>
  </TitlesOfParts>
  <Manager/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2014-10-21T06:48:10Z</dcterms:created>
  <dcterms:modified xsi:type="dcterms:W3CDTF">2020-04-29T08:33:35Z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TC101079699990</vt:lpwstr>
  </property>
</Properties>
</file>